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2" r:id="rId36"/>
    <p:sldId id="290" r:id="rId37"/>
    <p:sldId id="291" r:id="rId38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79" d="100"/>
          <a:sy n="79" d="100"/>
        </p:scale>
        <p:origin x="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53D3-D36D-4C0D-A373-C8221EE38269}" type="datetimeFigureOut">
              <a:rPr lang="es-DO" smtClean="0"/>
              <a:t>21/12/16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2937-2BB5-43AC-88C4-8C279430013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4224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53D3-D36D-4C0D-A373-C8221EE38269}" type="datetimeFigureOut">
              <a:rPr lang="es-DO" smtClean="0"/>
              <a:t>21/12/16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2937-2BB5-43AC-88C4-8C279430013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70181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53D3-D36D-4C0D-A373-C8221EE38269}" type="datetimeFigureOut">
              <a:rPr lang="es-DO" smtClean="0"/>
              <a:t>21/12/16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2937-2BB5-43AC-88C4-8C279430013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88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53D3-D36D-4C0D-A373-C8221EE38269}" type="datetimeFigureOut">
              <a:rPr lang="es-DO" smtClean="0"/>
              <a:t>21/12/16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2937-2BB5-43AC-88C4-8C279430013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3420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53D3-D36D-4C0D-A373-C8221EE38269}" type="datetimeFigureOut">
              <a:rPr lang="es-DO" smtClean="0"/>
              <a:t>21/12/16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2937-2BB5-43AC-88C4-8C279430013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2670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53D3-D36D-4C0D-A373-C8221EE38269}" type="datetimeFigureOut">
              <a:rPr lang="es-DO" smtClean="0"/>
              <a:t>21/12/16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2937-2BB5-43AC-88C4-8C279430013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1987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53D3-D36D-4C0D-A373-C8221EE38269}" type="datetimeFigureOut">
              <a:rPr lang="es-DO" smtClean="0"/>
              <a:t>21/12/16</a:t>
            </a:fld>
            <a:endParaRPr lang="es-D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2937-2BB5-43AC-88C4-8C279430013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40297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53D3-D36D-4C0D-A373-C8221EE38269}" type="datetimeFigureOut">
              <a:rPr lang="es-DO" smtClean="0"/>
              <a:t>21/12/16</a:t>
            </a:fld>
            <a:endParaRPr lang="es-D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2937-2BB5-43AC-88C4-8C279430013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5047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53D3-D36D-4C0D-A373-C8221EE38269}" type="datetimeFigureOut">
              <a:rPr lang="es-DO" smtClean="0"/>
              <a:t>21/12/16</a:t>
            </a:fld>
            <a:endParaRPr lang="es-D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2937-2BB5-43AC-88C4-8C279430013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75868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53D3-D36D-4C0D-A373-C8221EE38269}" type="datetimeFigureOut">
              <a:rPr lang="es-DO" smtClean="0"/>
              <a:t>21/12/16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2937-2BB5-43AC-88C4-8C279430013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5757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53D3-D36D-4C0D-A373-C8221EE38269}" type="datetimeFigureOut">
              <a:rPr lang="es-DO" smtClean="0"/>
              <a:t>21/12/16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2937-2BB5-43AC-88C4-8C279430013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9423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153D3-D36D-4C0D-A373-C8221EE38269}" type="datetimeFigureOut">
              <a:rPr lang="es-DO" smtClean="0"/>
              <a:t>21/12/16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B2937-2BB5-43AC-88C4-8C279430013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5322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92"/>
            <a:ext cx="12208566" cy="684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4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9292"/>
            <a:ext cx="12208559" cy="684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349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9292"/>
            <a:ext cx="12208557" cy="684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5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9292"/>
            <a:ext cx="12208557" cy="684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641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9292"/>
            <a:ext cx="12208555" cy="684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98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9292"/>
            <a:ext cx="12208555" cy="684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2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299"/>
            <a:ext cx="12208553" cy="684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95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9292"/>
            <a:ext cx="12208553" cy="684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9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9292"/>
            <a:ext cx="12208552" cy="684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31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9292"/>
            <a:ext cx="12208552" cy="684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489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9292"/>
            <a:ext cx="12208550" cy="684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0371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9292"/>
            <a:ext cx="12208566" cy="684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9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9292"/>
            <a:ext cx="12208550" cy="684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520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" y="9292"/>
            <a:ext cx="12208548" cy="684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793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" y="9292"/>
            <a:ext cx="12208548" cy="684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5418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" y="9292"/>
            <a:ext cx="12208546" cy="684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05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" y="9292"/>
            <a:ext cx="12208546" cy="684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1317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304"/>
            <a:ext cx="12208545" cy="684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866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" y="9292"/>
            <a:ext cx="12208545" cy="684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923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" y="9292"/>
            <a:ext cx="12208543" cy="684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6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" y="9292"/>
            <a:ext cx="12208543" cy="684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11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" y="9292"/>
            <a:ext cx="12208541" cy="684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9171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92"/>
            <a:ext cx="12208564" cy="684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81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" y="9292"/>
            <a:ext cx="12208541" cy="684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027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" y="9292"/>
            <a:ext cx="12208541" cy="684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39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" y="9292"/>
            <a:ext cx="12208539" cy="684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3235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" y="9292"/>
            <a:ext cx="12208537" cy="684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9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" y="9292"/>
            <a:ext cx="12208537" cy="684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0679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" y="9292"/>
            <a:ext cx="12208536" cy="684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420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" y="9292"/>
            <a:ext cx="12208536" cy="684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8270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" y="9292"/>
            <a:ext cx="12208536" cy="684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7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92"/>
            <a:ext cx="12208564" cy="684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960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292"/>
            <a:ext cx="12208562" cy="684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4069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292"/>
            <a:ext cx="12208562" cy="684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07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292"/>
            <a:ext cx="12208561" cy="684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7664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292"/>
            <a:ext cx="12208561" cy="68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2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9292"/>
            <a:ext cx="12208559" cy="68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4001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Panorámica</PresentationFormat>
  <Paragraphs>0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Samuel Vasquez Castellanos</dc:creator>
  <cp:lastModifiedBy>emmanuel garcia</cp:lastModifiedBy>
  <cp:revision>3</cp:revision>
  <dcterms:created xsi:type="dcterms:W3CDTF">2016-12-20T16:01:41Z</dcterms:created>
  <dcterms:modified xsi:type="dcterms:W3CDTF">2016-12-21T13:39:02Z</dcterms:modified>
</cp:coreProperties>
</file>