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4.xml" ContentType="application/vnd.openxmlformats-officedocument.drawingml.diagram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2" r:id="rId2"/>
    <p:sldId id="268" r:id="rId3"/>
    <p:sldId id="272" r:id="rId4"/>
    <p:sldId id="271" r:id="rId5"/>
    <p:sldId id="286" r:id="rId6"/>
    <p:sldId id="275" r:id="rId7"/>
    <p:sldId id="287" r:id="rId8"/>
    <p:sldId id="277" r:id="rId9"/>
    <p:sldId id="288" r:id="rId10"/>
    <p:sldId id="280" r:id="rId11"/>
    <p:sldId id="278" r:id="rId12"/>
    <p:sldId id="281" r:id="rId13"/>
    <p:sldId id="283" r:id="rId14"/>
  </p:sldIdLst>
  <p:sldSz cx="9144000" cy="6858000" type="screen4x3"/>
  <p:notesSz cx="6858000" cy="9144000"/>
  <p:defaultTextStyle>
    <a:defPPr>
      <a:defRPr lang="es-D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63" autoAdjust="0"/>
    <p:restoredTop sz="94660"/>
  </p:normalViewPr>
  <p:slideViewPr>
    <p:cSldViewPr>
      <p:cViewPr varScale="1">
        <p:scale>
          <a:sx n="71" d="100"/>
          <a:sy n="71" d="100"/>
        </p:scale>
        <p:origin x="-91" y="-22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2052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png"/><Relationship Id="rId1" Type="http://schemas.openxmlformats.org/officeDocument/2006/relationships/image" Target="../media/image2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3E7543-4D20-432E-93E8-7EE884DD265C}" type="doc">
      <dgm:prSet loTypeId="urn:microsoft.com/office/officeart/2005/8/layout/vList6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DO"/>
        </a:p>
      </dgm:t>
    </dgm:pt>
    <dgm:pt modelId="{61D8778C-6BB6-40A4-8C80-5819F672DEB2}">
      <dgm:prSet phldrT="[Texto]" custT="1"/>
      <dgm:spPr/>
      <dgm:t>
        <a:bodyPr/>
        <a:lstStyle/>
        <a:p>
          <a:r>
            <a:rPr lang="es-DO" sz="2000" dirty="0" smtClean="0">
              <a:latin typeface="Trebuchet MS" pitchFamily="34" charset="0"/>
            </a:rPr>
            <a:t>El compromiso entre la Banda ancha y la Sostenibilidad de las Redes</a:t>
          </a:r>
          <a:endParaRPr lang="es-DO" sz="2000" dirty="0">
            <a:latin typeface="Trebuchet MS" pitchFamily="34" charset="0"/>
          </a:endParaRPr>
        </a:p>
      </dgm:t>
    </dgm:pt>
    <dgm:pt modelId="{3AF8A292-8A0A-4D88-83DD-58ECF786925E}" type="parTrans" cxnId="{250BC1A6-678D-41CF-AFE7-698CD4327598}">
      <dgm:prSet/>
      <dgm:spPr/>
      <dgm:t>
        <a:bodyPr/>
        <a:lstStyle/>
        <a:p>
          <a:endParaRPr lang="es-DO" sz="1200"/>
        </a:p>
      </dgm:t>
    </dgm:pt>
    <dgm:pt modelId="{73396946-C254-4C76-825A-2C0732947A10}" type="sibTrans" cxnId="{250BC1A6-678D-41CF-AFE7-698CD4327598}">
      <dgm:prSet custT="1"/>
      <dgm:spPr/>
      <dgm:t>
        <a:bodyPr/>
        <a:lstStyle/>
        <a:p>
          <a:endParaRPr lang="es-DO" sz="1200"/>
        </a:p>
      </dgm:t>
    </dgm:pt>
    <dgm:pt modelId="{C753F208-7A68-4160-811D-DC307565FD63}">
      <dgm:prSet phldrT="[Texto]" custT="1"/>
      <dgm:spPr/>
      <dgm:t>
        <a:bodyPr/>
        <a:lstStyle/>
        <a:p>
          <a:r>
            <a:rPr lang="es-DO" sz="2000" dirty="0" smtClean="0">
              <a:latin typeface="Trebuchet MS" pitchFamily="34" charset="0"/>
            </a:rPr>
            <a:t>Infraestructura como motor del desarrollo de las TICs</a:t>
          </a:r>
          <a:endParaRPr lang="es-DO" sz="2000" dirty="0">
            <a:latin typeface="Trebuchet MS" pitchFamily="34" charset="0"/>
          </a:endParaRPr>
        </a:p>
      </dgm:t>
    </dgm:pt>
    <dgm:pt modelId="{4DC35DE4-C931-4D65-ACC4-58D90FB4E2C1}" type="parTrans" cxnId="{AEC1E614-9426-4504-B59A-F03B7B5C621C}">
      <dgm:prSet/>
      <dgm:spPr/>
      <dgm:t>
        <a:bodyPr/>
        <a:lstStyle/>
        <a:p>
          <a:endParaRPr lang="es-DO" sz="1200"/>
        </a:p>
      </dgm:t>
    </dgm:pt>
    <dgm:pt modelId="{A2C6F97C-E365-4302-89E4-DCDD4FF7FCB7}" type="sibTrans" cxnId="{AEC1E614-9426-4504-B59A-F03B7B5C621C}">
      <dgm:prSet custT="1"/>
      <dgm:spPr/>
      <dgm:t>
        <a:bodyPr/>
        <a:lstStyle/>
        <a:p>
          <a:endParaRPr lang="es-DO" sz="1200"/>
        </a:p>
      </dgm:t>
    </dgm:pt>
    <dgm:pt modelId="{EB57B46B-C9AC-4150-9DC5-BFCA5054FED1}">
      <dgm:prSet phldrT="[Texto]" custT="1"/>
      <dgm:spPr/>
      <dgm:t>
        <a:bodyPr/>
        <a:lstStyle/>
        <a:p>
          <a:r>
            <a:rPr lang="es-DO" sz="2000" dirty="0" smtClean="0">
              <a:latin typeface="Trebuchet MS" pitchFamily="34" charset="0"/>
            </a:rPr>
            <a:t>Panel - Un Camino para Latinoamérica: La Visión de los actores</a:t>
          </a:r>
          <a:endParaRPr lang="es-DO" sz="2000" dirty="0">
            <a:latin typeface="Trebuchet MS" pitchFamily="34" charset="0"/>
          </a:endParaRPr>
        </a:p>
      </dgm:t>
    </dgm:pt>
    <dgm:pt modelId="{F3EE101F-A901-49BC-95B6-DC3A20557C69}" type="parTrans" cxnId="{F7ECB6FA-FD67-439F-919E-D28E6D6EDB9E}">
      <dgm:prSet/>
      <dgm:spPr/>
      <dgm:t>
        <a:bodyPr/>
        <a:lstStyle/>
        <a:p>
          <a:endParaRPr lang="es-DO" sz="1200"/>
        </a:p>
      </dgm:t>
    </dgm:pt>
    <dgm:pt modelId="{01602ABF-655C-4DA3-987D-ED77A78A94D4}" type="sibTrans" cxnId="{F7ECB6FA-FD67-439F-919E-D28E6D6EDB9E}">
      <dgm:prSet/>
      <dgm:spPr/>
      <dgm:t>
        <a:bodyPr/>
        <a:lstStyle/>
        <a:p>
          <a:endParaRPr lang="es-DO" sz="1200"/>
        </a:p>
      </dgm:t>
    </dgm:pt>
    <dgm:pt modelId="{A6D31F57-01F3-4D92-870F-E961DB9B725F}">
      <dgm:prSet custT="1"/>
      <dgm:spPr/>
      <dgm:t>
        <a:bodyPr/>
        <a:lstStyle/>
        <a:p>
          <a:pPr algn="just"/>
          <a:r>
            <a:rPr lang="es-DO" sz="1400" spc="0" dirty="0" smtClean="0">
              <a:latin typeface="Trebuchet MS" pitchFamily="34" charset="0"/>
            </a:rPr>
            <a:t>Despliegue de infraestructura para los servicios de telecomunicaciones.</a:t>
          </a:r>
          <a:endParaRPr lang="es-DO" sz="1400" dirty="0">
            <a:latin typeface="Trebuchet MS" pitchFamily="34" charset="0"/>
          </a:endParaRPr>
        </a:p>
      </dgm:t>
    </dgm:pt>
    <dgm:pt modelId="{2C7561B9-3D68-4AAB-9402-DD6F1BD7CAB6}" type="parTrans" cxnId="{213BACE7-04D7-451F-8432-01DC1FF8C972}">
      <dgm:prSet/>
      <dgm:spPr/>
      <dgm:t>
        <a:bodyPr/>
        <a:lstStyle/>
        <a:p>
          <a:endParaRPr lang="es-DO" sz="1200"/>
        </a:p>
      </dgm:t>
    </dgm:pt>
    <dgm:pt modelId="{ED0E5AAD-7C16-4233-B7C9-71B93459CDA3}" type="sibTrans" cxnId="{213BACE7-04D7-451F-8432-01DC1FF8C972}">
      <dgm:prSet/>
      <dgm:spPr/>
      <dgm:t>
        <a:bodyPr/>
        <a:lstStyle/>
        <a:p>
          <a:endParaRPr lang="es-DO" sz="1200"/>
        </a:p>
      </dgm:t>
    </dgm:pt>
    <dgm:pt modelId="{B86959A4-8034-4294-80BA-2EDDF59F0538}">
      <dgm:prSet custT="1"/>
      <dgm:spPr/>
      <dgm:t>
        <a:bodyPr/>
        <a:lstStyle/>
        <a:p>
          <a:pPr algn="just"/>
          <a:r>
            <a:rPr lang="es-DO" sz="1400" spc="0" dirty="0" smtClean="0">
              <a:latin typeface="Trebuchet MS" pitchFamily="34" charset="0"/>
            </a:rPr>
            <a:t>Cooperación Público-Privada frente a las redes públicas </a:t>
          </a:r>
          <a:endParaRPr lang="es-DO" sz="1400" spc="0" dirty="0">
            <a:latin typeface="Trebuchet MS" pitchFamily="34" charset="0"/>
          </a:endParaRPr>
        </a:p>
      </dgm:t>
    </dgm:pt>
    <dgm:pt modelId="{458F0390-4954-4A6B-8221-C06D478FDF45}" type="parTrans" cxnId="{F273B66B-3525-4D80-A628-6902DD283125}">
      <dgm:prSet/>
      <dgm:spPr/>
      <dgm:t>
        <a:bodyPr/>
        <a:lstStyle/>
        <a:p>
          <a:endParaRPr lang="es-DO" sz="1200"/>
        </a:p>
      </dgm:t>
    </dgm:pt>
    <dgm:pt modelId="{1A631503-46B3-4F0F-9CED-0CA320C7922A}" type="sibTrans" cxnId="{F273B66B-3525-4D80-A628-6902DD283125}">
      <dgm:prSet/>
      <dgm:spPr/>
      <dgm:t>
        <a:bodyPr/>
        <a:lstStyle/>
        <a:p>
          <a:endParaRPr lang="es-DO" sz="1200"/>
        </a:p>
      </dgm:t>
    </dgm:pt>
    <dgm:pt modelId="{D0878770-C6BE-4967-8BED-CFD70C5DD167}">
      <dgm:prSet custT="1"/>
      <dgm:spPr/>
      <dgm:t>
        <a:bodyPr/>
        <a:lstStyle/>
        <a:p>
          <a:pPr algn="just"/>
          <a:r>
            <a:rPr lang="es-DO" sz="1400" dirty="0" smtClean="0">
              <a:latin typeface="Trebuchet MS" pitchFamily="34" charset="0"/>
            </a:rPr>
            <a:t>Diferentes visiones del despliego de infraestructura</a:t>
          </a:r>
          <a:r>
            <a:rPr lang="es-DO" sz="1400" dirty="0" smtClean="0"/>
            <a:t>. </a:t>
          </a:r>
          <a:endParaRPr lang="es-DO" sz="1400" dirty="0"/>
        </a:p>
      </dgm:t>
    </dgm:pt>
    <dgm:pt modelId="{8307C903-4D4C-4B5F-82D8-CD9A128D3054}" type="parTrans" cxnId="{DB1F66F2-E5E7-46A8-A7CC-2CEF76115595}">
      <dgm:prSet/>
      <dgm:spPr/>
      <dgm:t>
        <a:bodyPr/>
        <a:lstStyle/>
        <a:p>
          <a:endParaRPr lang="es-DO" sz="1200"/>
        </a:p>
      </dgm:t>
    </dgm:pt>
    <dgm:pt modelId="{2420A178-2FFD-4960-88F9-87518EC27462}" type="sibTrans" cxnId="{DB1F66F2-E5E7-46A8-A7CC-2CEF76115595}">
      <dgm:prSet/>
      <dgm:spPr/>
      <dgm:t>
        <a:bodyPr/>
        <a:lstStyle/>
        <a:p>
          <a:endParaRPr lang="es-DO" sz="1200"/>
        </a:p>
      </dgm:t>
    </dgm:pt>
    <dgm:pt modelId="{E7DD3B8B-376E-4124-8FBA-374FBFED3C7D}">
      <dgm:prSet custT="1"/>
      <dgm:spPr/>
      <dgm:t>
        <a:bodyPr/>
        <a:lstStyle/>
        <a:p>
          <a:pPr algn="just"/>
          <a:r>
            <a:rPr lang="es-DO" sz="1400" spc="0" dirty="0" smtClean="0">
              <a:latin typeface="Trebuchet MS" pitchFamily="34" charset="0"/>
            </a:rPr>
            <a:t>Revisión de las políticas públicas y los planes nacionales.</a:t>
          </a:r>
          <a:endParaRPr lang="es-DO" sz="1200" dirty="0">
            <a:latin typeface="Trebuchet MS" pitchFamily="34" charset="0"/>
          </a:endParaRPr>
        </a:p>
      </dgm:t>
    </dgm:pt>
    <dgm:pt modelId="{0FC6E937-4B4D-416A-9F9D-5C2DE23B9FBD}" type="parTrans" cxnId="{03197C6A-162E-43DD-9F7D-53DD1C5CE8E3}">
      <dgm:prSet/>
      <dgm:spPr/>
      <dgm:t>
        <a:bodyPr/>
        <a:lstStyle/>
        <a:p>
          <a:endParaRPr lang="es-DO"/>
        </a:p>
      </dgm:t>
    </dgm:pt>
    <dgm:pt modelId="{A945A95C-DC3B-45ED-83DC-2516ECCE05E1}" type="sibTrans" cxnId="{03197C6A-162E-43DD-9F7D-53DD1C5CE8E3}">
      <dgm:prSet/>
      <dgm:spPr/>
      <dgm:t>
        <a:bodyPr/>
        <a:lstStyle/>
        <a:p>
          <a:endParaRPr lang="es-DO"/>
        </a:p>
      </dgm:t>
    </dgm:pt>
    <dgm:pt modelId="{E9832323-5C81-4132-A3B0-B85D62CAF45E}">
      <dgm:prSet custT="1"/>
      <dgm:spPr/>
      <dgm:t>
        <a:bodyPr/>
        <a:lstStyle/>
        <a:p>
          <a:pPr algn="l"/>
          <a:endParaRPr lang="es-DO" sz="1200" dirty="0"/>
        </a:p>
      </dgm:t>
    </dgm:pt>
    <dgm:pt modelId="{5A6F196D-9BE1-4B36-AF20-F5EC9BCEAF97}" type="parTrans" cxnId="{6B75109F-A27F-4F77-BB1C-B458923AC827}">
      <dgm:prSet/>
      <dgm:spPr/>
      <dgm:t>
        <a:bodyPr/>
        <a:lstStyle/>
        <a:p>
          <a:endParaRPr lang="es-DO"/>
        </a:p>
      </dgm:t>
    </dgm:pt>
    <dgm:pt modelId="{89379703-A853-4A16-B9AD-97A6FFF2FE4B}" type="sibTrans" cxnId="{6B75109F-A27F-4F77-BB1C-B458923AC827}">
      <dgm:prSet/>
      <dgm:spPr/>
      <dgm:t>
        <a:bodyPr/>
        <a:lstStyle/>
        <a:p>
          <a:endParaRPr lang="es-DO"/>
        </a:p>
      </dgm:t>
    </dgm:pt>
    <dgm:pt modelId="{2F7BA3FE-8A01-4453-8118-E71D8C9D6509}">
      <dgm:prSet custT="1"/>
      <dgm:spPr/>
      <dgm:t>
        <a:bodyPr/>
        <a:lstStyle/>
        <a:p>
          <a:pPr algn="l"/>
          <a:endParaRPr lang="es-DO" sz="1600" dirty="0"/>
        </a:p>
      </dgm:t>
    </dgm:pt>
    <dgm:pt modelId="{9E72B469-FC13-4C23-81FC-57B4FBAF7AC0}" type="parTrans" cxnId="{B77619AC-77A6-4F05-9C47-7153BA80CB0B}">
      <dgm:prSet/>
      <dgm:spPr/>
      <dgm:t>
        <a:bodyPr/>
        <a:lstStyle/>
        <a:p>
          <a:endParaRPr lang="es-DO"/>
        </a:p>
      </dgm:t>
    </dgm:pt>
    <dgm:pt modelId="{4E52354E-7B18-4838-A448-2960F14EBE2D}" type="sibTrans" cxnId="{B77619AC-77A6-4F05-9C47-7153BA80CB0B}">
      <dgm:prSet/>
      <dgm:spPr/>
      <dgm:t>
        <a:bodyPr/>
        <a:lstStyle/>
        <a:p>
          <a:endParaRPr lang="es-DO"/>
        </a:p>
      </dgm:t>
    </dgm:pt>
    <dgm:pt modelId="{FB0D5EC0-54E5-4566-85DB-7FF815AB854B}">
      <dgm:prSet custT="1"/>
      <dgm:spPr/>
      <dgm:t>
        <a:bodyPr/>
        <a:lstStyle/>
        <a:p>
          <a:pPr algn="just"/>
          <a:r>
            <a:rPr lang="es-DO" sz="1600" spc="0" dirty="0" smtClean="0">
              <a:latin typeface="Trebuchet MS" pitchFamily="34" charset="0"/>
            </a:rPr>
            <a:t>Visión de los diferentes participantes sobre la banda ancha y la Agenda Regulatoria</a:t>
          </a:r>
          <a:endParaRPr lang="es-DO" sz="1600" dirty="0">
            <a:latin typeface="Trebuchet MS" pitchFamily="34" charset="0"/>
          </a:endParaRPr>
        </a:p>
      </dgm:t>
    </dgm:pt>
    <dgm:pt modelId="{8A742552-51B6-4418-948A-BD84534A804A}" type="parTrans" cxnId="{BF42CE62-9CFA-4AE9-9762-9192B7AD3DE6}">
      <dgm:prSet/>
      <dgm:spPr/>
      <dgm:t>
        <a:bodyPr/>
        <a:lstStyle/>
        <a:p>
          <a:endParaRPr lang="es-DO"/>
        </a:p>
      </dgm:t>
    </dgm:pt>
    <dgm:pt modelId="{4A3193BE-7274-4DFD-9D5B-1C95C0F653D9}" type="sibTrans" cxnId="{BF42CE62-9CFA-4AE9-9762-9192B7AD3DE6}">
      <dgm:prSet/>
      <dgm:spPr/>
      <dgm:t>
        <a:bodyPr/>
        <a:lstStyle/>
        <a:p>
          <a:endParaRPr lang="es-DO"/>
        </a:p>
      </dgm:t>
    </dgm:pt>
    <dgm:pt modelId="{0E5942FD-8D61-44F9-93FF-928105BFD923}" type="pres">
      <dgm:prSet presAssocID="{273E7543-4D20-432E-93E8-7EE884DD265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DO"/>
        </a:p>
      </dgm:t>
    </dgm:pt>
    <dgm:pt modelId="{D6EDFC01-A2FD-4B63-BADB-E2B87E54EE53}" type="pres">
      <dgm:prSet presAssocID="{61D8778C-6BB6-40A4-8C80-5819F672DEB2}" presName="linNode" presStyleCnt="0"/>
      <dgm:spPr/>
    </dgm:pt>
    <dgm:pt modelId="{8636AE32-B32D-498C-8F64-340497D4259D}" type="pres">
      <dgm:prSet presAssocID="{61D8778C-6BB6-40A4-8C80-5819F672DEB2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8DE92D89-0E0A-4D37-AE42-A240C6D1C0F3}" type="pres">
      <dgm:prSet presAssocID="{61D8778C-6BB6-40A4-8C80-5819F672DEB2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5E56D044-B810-4D0C-83E6-D4832FAD9EAC}" type="pres">
      <dgm:prSet presAssocID="{73396946-C254-4C76-825A-2C0732947A10}" presName="spacing" presStyleCnt="0"/>
      <dgm:spPr/>
    </dgm:pt>
    <dgm:pt modelId="{B119DDBA-FF0B-4129-A686-F0ADFB66AC2B}" type="pres">
      <dgm:prSet presAssocID="{C753F208-7A68-4160-811D-DC307565FD63}" presName="linNode" presStyleCnt="0"/>
      <dgm:spPr/>
    </dgm:pt>
    <dgm:pt modelId="{8A5E3770-FB26-4E31-8437-2DFC09BF3D4D}" type="pres">
      <dgm:prSet presAssocID="{C753F208-7A68-4160-811D-DC307565FD63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20EB299B-3D5E-4903-9A7C-3238D931BEE4}" type="pres">
      <dgm:prSet presAssocID="{C753F208-7A68-4160-811D-DC307565FD63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C13B76B8-A262-4327-95F6-B82477B3733F}" type="pres">
      <dgm:prSet presAssocID="{A2C6F97C-E365-4302-89E4-DCDD4FF7FCB7}" presName="spacing" presStyleCnt="0"/>
      <dgm:spPr/>
    </dgm:pt>
    <dgm:pt modelId="{F2A40E9B-AD2D-46FB-994C-261AB0155816}" type="pres">
      <dgm:prSet presAssocID="{EB57B46B-C9AC-4150-9DC5-BFCA5054FED1}" presName="linNode" presStyleCnt="0"/>
      <dgm:spPr/>
    </dgm:pt>
    <dgm:pt modelId="{CC2F38D3-8460-42B5-8ABD-C834DA672DE4}" type="pres">
      <dgm:prSet presAssocID="{EB57B46B-C9AC-4150-9DC5-BFCA5054FED1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9F4D1014-63F5-43ED-8032-1A610034B8A1}" type="pres">
      <dgm:prSet presAssocID="{EB57B46B-C9AC-4150-9DC5-BFCA5054FED1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DO"/>
        </a:p>
      </dgm:t>
    </dgm:pt>
  </dgm:ptLst>
  <dgm:cxnLst>
    <dgm:cxn modelId="{BF42CE62-9CFA-4AE9-9762-9192B7AD3DE6}" srcId="{EB57B46B-C9AC-4150-9DC5-BFCA5054FED1}" destId="{FB0D5EC0-54E5-4566-85DB-7FF815AB854B}" srcOrd="1" destOrd="0" parTransId="{8A742552-51B6-4418-948A-BD84534A804A}" sibTransId="{4A3193BE-7274-4DFD-9D5B-1C95C0F653D9}"/>
    <dgm:cxn modelId="{AEC1E614-9426-4504-B59A-F03B7B5C621C}" srcId="{273E7543-4D20-432E-93E8-7EE884DD265C}" destId="{C753F208-7A68-4160-811D-DC307565FD63}" srcOrd="1" destOrd="0" parTransId="{4DC35DE4-C931-4D65-ACC4-58D90FB4E2C1}" sibTransId="{A2C6F97C-E365-4302-89E4-DCDD4FF7FCB7}"/>
    <dgm:cxn modelId="{D05E8606-F6D8-499E-857F-09890CBD3C22}" type="presOf" srcId="{C753F208-7A68-4160-811D-DC307565FD63}" destId="{8A5E3770-FB26-4E31-8437-2DFC09BF3D4D}" srcOrd="0" destOrd="0" presId="urn:microsoft.com/office/officeart/2005/8/layout/vList6"/>
    <dgm:cxn modelId="{213BACE7-04D7-451F-8432-01DC1FF8C972}" srcId="{C753F208-7A68-4160-811D-DC307565FD63}" destId="{A6D31F57-01F3-4D92-870F-E961DB9B725F}" srcOrd="1" destOrd="0" parTransId="{2C7561B9-3D68-4AAB-9402-DD6F1BD7CAB6}" sibTransId="{ED0E5AAD-7C16-4233-B7C9-71B93459CDA3}"/>
    <dgm:cxn modelId="{250BC1A6-678D-41CF-AFE7-698CD4327598}" srcId="{273E7543-4D20-432E-93E8-7EE884DD265C}" destId="{61D8778C-6BB6-40A4-8C80-5819F672DEB2}" srcOrd="0" destOrd="0" parTransId="{3AF8A292-8A0A-4D88-83DD-58ECF786925E}" sibTransId="{73396946-C254-4C76-825A-2C0732947A10}"/>
    <dgm:cxn modelId="{8BE7E576-E3A6-4BA5-83C3-20A0E1F78A25}" type="presOf" srcId="{E9832323-5C81-4132-A3B0-B85D62CAF45E}" destId="{20EB299B-3D5E-4903-9A7C-3238D931BEE4}" srcOrd="0" destOrd="0" presId="urn:microsoft.com/office/officeart/2005/8/layout/vList6"/>
    <dgm:cxn modelId="{BFECCCE3-E7DB-40AD-84D7-B1605FA8544F}" type="presOf" srcId="{D0878770-C6BE-4967-8BED-CFD70C5DD167}" destId="{20EB299B-3D5E-4903-9A7C-3238D931BEE4}" srcOrd="0" destOrd="2" presId="urn:microsoft.com/office/officeart/2005/8/layout/vList6"/>
    <dgm:cxn modelId="{CC771AAF-349F-4E40-A501-7BF1426CDF9F}" type="presOf" srcId="{2F7BA3FE-8A01-4453-8118-E71D8C9D6509}" destId="{9F4D1014-63F5-43ED-8032-1A610034B8A1}" srcOrd="0" destOrd="0" presId="urn:microsoft.com/office/officeart/2005/8/layout/vList6"/>
    <dgm:cxn modelId="{5C6D5715-2C11-4547-8BF5-6D6586EB149B}" type="presOf" srcId="{B86959A4-8034-4294-80BA-2EDDF59F0538}" destId="{8DE92D89-0E0A-4D37-AE42-A240C6D1C0F3}" srcOrd="0" destOrd="1" presId="urn:microsoft.com/office/officeart/2005/8/layout/vList6"/>
    <dgm:cxn modelId="{F7ECB6FA-FD67-439F-919E-D28E6D6EDB9E}" srcId="{273E7543-4D20-432E-93E8-7EE884DD265C}" destId="{EB57B46B-C9AC-4150-9DC5-BFCA5054FED1}" srcOrd="2" destOrd="0" parTransId="{F3EE101F-A901-49BC-95B6-DC3A20557C69}" sibTransId="{01602ABF-655C-4DA3-987D-ED77A78A94D4}"/>
    <dgm:cxn modelId="{B77619AC-77A6-4F05-9C47-7153BA80CB0B}" srcId="{EB57B46B-C9AC-4150-9DC5-BFCA5054FED1}" destId="{2F7BA3FE-8A01-4453-8118-E71D8C9D6509}" srcOrd="0" destOrd="0" parTransId="{9E72B469-FC13-4C23-81FC-57B4FBAF7AC0}" sibTransId="{4E52354E-7B18-4838-A448-2960F14EBE2D}"/>
    <dgm:cxn modelId="{5740372D-4F6F-45B5-9C21-4CAA79EEA3E5}" type="presOf" srcId="{273E7543-4D20-432E-93E8-7EE884DD265C}" destId="{0E5942FD-8D61-44F9-93FF-928105BFD923}" srcOrd="0" destOrd="0" presId="urn:microsoft.com/office/officeart/2005/8/layout/vList6"/>
    <dgm:cxn modelId="{4B89F6D7-E6AF-4D48-BC3C-4386BFF8FE3E}" type="presOf" srcId="{A6D31F57-01F3-4D92-870F-E961DB9B725F}" destId="{20EB299B-3D5E-4903-9A7C-3238D931BEE4}" srcOrd="0" destOrd="1" presId="urn:microsoft.com/office/officeart/2005/8/layout/vList6"/>
    <dgm:cxn modelId="{DB1F66F2-E5E7-46A8-A7CC-2CEF76115595}" srcId="{C753F208-7A68-4160-811D-DC307565FD63}" destId="{D0878770-C6BE-4967-8BED-CFD70C5DD167}" srcOrd="2" destOrd="0" parTransId="{8307C903-4D4C-4B5F-82D8-CD9A128D3054}" sibTransId="{2420A178-2FFD-4960-88F9-87518EC27462}"/>
    <dgm:cxn modelId="{7F8F797B-F0A2-4709-A19F-A59351FC1902}" type="presOf" srcId="{61D8778C-6BB6-40A4-8C80-5819F672DEB2}" destId="{8636AE32-B32D-498C-8F64-340497D4259D}" srcOrd="0" destOrd="0" presId="urn:microsoft.com/office/officeart/2005/8/layout/vList6"/>
    <dgm:cxn modelId="{6B75109F-A27F-4F77-BB1C-B458923AC827}" srcId="{C753F208-7A68-4160-811D-DC307565FD63}" destId="{E9832323-5C81-4132-A3B0-B85D62CAF45E}" srcOrd="0" destOrd="0" parTransId="{5A6F196D-9BE1-4B36-AF20-F5EC9BCEAF97}" sibTransId="{89379703-A853-4A16-B9AD-97A6FFF2FE4B}"/>
    <dgm:cxn modelId="{1C46A4D8-9C6B-4DCA-B978-F2D31DDF5D74}" type="presOf" srcId="{E7DD3B8B-376E-4124-8FBA-374FBFED3C7D}" destId="{8DE92D89-0E0A-4D37-AE42-A240C6D1C0F3}" srcOrd="0" destOrd="0" presId="urn:microsoft.com/office/officeart/2005/8/layout/vList6"/>
    <dgm:cxn modelId="{F273B66B-3525-4D80-A628-6902DD283125}" srcId="{61D8778C-6BB6-40A4-8C80-5819F672DEB2}" destId="{B86959A4-8034-4294-80BA-2EDDF59F0538}" srcOrd="1" destOrd="0" parTransId="{458F0390-4954-4A6B-8221-C06D478FDF45}" sibTransId="{1A631503-46B3-4F0F-9CED-0CA320C7922A}"/>
    <dgm:cxn modelId="{BAAEF770-0AB6-488D-AE59-6467D6C63147}" type="presOf" srcId="{EB57B46B-C9AC-4150-9DC5-BFCA5054FED1}" destId="{CC2F38D3-8460-42B5-8ABD-C834DA672DE4}" srcOrd="0" destOrd="0" presId="urn:microsoft.com/office/officeart/2005/8/layout/vList6"/>
    <dgm:cxn modelId="{03197C6A-162E-43DD-9F7D-53DD1C5CE8E3}" srcId="{61D8778C-6BB6-40A4-8C80-5819F672DEB2}" destId="{E7DD3B8B-376E-4124-8FBA-374FBFED3C7D}" srcOrd="0" destOrd="0" parTransId="{0FC6E937-4B4D-416A-9F9D-5C2DE23B9FBD}" sibTransId="{A945A95C-DC3B-45ED-83DC-2516ECCE05E1}"/>
    <dgm:cxn modelId="{BB03A6AC-8765-40B2-A42B-F5F5972BABDA}" type="presOf" srcId="{FB0D5EC0-54E5-4566-85DB-7FF815AB854B}" destId="{9F4D1014-63F5-43ED-8032-1A610034B8A1}" srcOrd="0" destOrd="1" presId="urn:microsoft.com/office/officeart/2005/8/layout/vList6"/>
    <dgm:cxn modelId="{0ED68040-CB76-4F7B-A53A-FC8F4D540656}" type="presParOf" srcId="{0E5942FD-8D61-44F9-93FF-928105BFD923}" destId="{D6EDFC01-A2FD-4B63-BADB-E2B87E54EE53}" srcOrd="0" destOrd="0" presId="urn:microsoft.com/office/officeart/2005/8/layout/vList6"/>
    <dgm:cxn modelId="{0FE7BC64-1D08-4F47-8A0B-838A04DEA873}" type="presParOf" srcId="{D6EDFC01-A2FD-4B63-BADB-E2B87E54EE53}" destId="{8636AE32-B32D-498C-8F64-340497D4259D}" srcOrd="0" destOrd="0" presId="urn:microsoft.com/office/officeart/2005/8/layout/vList6"/>
    <dgm:cxn modelId="{260CFC04-B507-41A2-87C1-EEF3A5A7E79B}" type="presParOf" srcId="{D6EDFC01-A2FD-4B63-BADB-E2B87E54EE53}" destId="{8DE92D89-0E0A-4D37-AE42-A240C6D1C0F3}" srcOrd="1" destOrd="0" presId="urn:microsoft.com/office/officeart/2005/8/layout/vList6"/>
    <dgm:cxn modelId="{71E51AB2-C7F6-4829-B589-C4E2DD237D4E}" type="presParOf" srcId="{0E5942FD-8D61-44F9-93FF-928105BFD923}" destId="{5E56D044-B810-4D0C-83E6-D4832FAD9EAC}" srcOrd="1" destOrd="0" presId="urn:microsoft.com/office/officeart/2005/8/layout/vList6"/>
    <dgm:cxn modelId="{D681997C-5EBF-4266-9AFC-08E08C2E33DD}" type="presParOf" srcId="{0E5942FD-8D61-44F9-93FF-928105BFD923}" destId="{B119DDBA-FF0B-4129-A686-F0ADFB66AC2B}" srcOrd="2" destOrd="0" presId="urn:microsoft.com/office/officeart/2005/8/layout/vList6"/>
    <dgm:cxn modelId="{CE74C066-559C-4660-8650-8E6EDFEFF362}" type="presParOf" srcId="{B119DDBA-FF0B-4129-A686-F0ADFB66AC2B}" destId="{8A5E3770-FB26-4E31-8437-2DFC09BF3D4D}" srcOrd="0" destOrd="0" presId="urn:microsoft.com/office/officeart/2005/8/layout/vList6"/>
    <dgm:cxn modelId="{DB0BE681-FAD4-4CBA-9D12-718AB0795B1B}" type="presParOf" srcId="{B119DDBA-FF0B-4129-A686-F0ADFB66AC2B}" destId="{20EB299B-3D5E-4903-9A7C-3238D931BEE4}" srcOrd="1" destOrd="0" presId="urn:microsoft.com/office/officeart/2005/8/layout/vList6"/>
    <dgm:cxn modelId="{947BAC06-66E6-46E1-9530-5AC93B2F7DC4}" type="presParOf" srcId="{0E5942FD-8D61-44F9-93FF-928105BFD923}" destId="{C13B76B8-A262-4327-95F6-B82477B3733F}" srcOrd="3" destOrd="0" presId="urn:microsoft.com/office/officeart/2005/8/layout/vList6"/>
    <dgm:cxn modelId="{2B36A34D-D67A-4BD4-B66B-EDC36D0526F6}" type="presParOf" srcId="{0E5942FD-8D61-44F9-93FF-928105BFD923}" destId="{F2A40E9B-AD2D-46FB-994C-261AB0155816}" srcOrd="4" destOrd="0" presId="urn:microsoft.com/office/officeart/2005/8/layout/vList6"/>
    <dgm:cxn modelId="{59704753-2922-47B7-B9F8-8600E3336715}" type="presParOf" srcId="{F2A40E9B-AD2D-46FB-994C-261AB0155816}" destId="{CC2F38D3-8460-42B5-8ABD-C834DA672DE4}" srcOrd="0" destOrd="0" presId="urn:microsoft.com/office/officeart/2005/8/layout/vList6"/>
    <dgm:cxn modelId="{5803AF8A-8076-4868-BF61-09514D3D2DC5}" type="presParOf" srcId="{F2A40E9B-AD2D-46FB-994C-261AB0155816}" destId="{9F4D1014-63F5-43ED-8032-1A610034B8A1}" srcOrd="1" destOrd="0" presId="urn:microsoft.com/office/officeart/2005/8/layout/vList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778C54-ECD4-4392-A4DF-BDDEB5211712}" type="doc">
      <dgm:prSet loTypeId="urn:microsoft.com/office/officeart/2005/8/layout/equation2" loCatId="process" qsTypeId="urn:microsoft.com/office/officeart/2005/8/quickstyle/simple5" qsCatId="simple" csTypeId="urn:microsoft.com/office/officeart/2005/8/colors/colorful2" csCatId="colorful" phldr="1"/>
      <dgm:spPr/>
    </dgm:pt>
    <dgm:pt modelId="{E3043EF6-4018-4264-A467-9F551C57C4C2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DO" sz="3200" b="1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E8BC3ED-2557-460A-965F-08DD243D03B2}" type="parTrans" cxnId="{08B173E1-02FF-4618-BE60-A2C15E4B794C}">
      <dgm:prSet/>
      <dgm:spPr/>
      <dgm:t>
        <a:bodyPr/>
        <a:lstStyle/>
        <a:p>
          <a:endParaRPr lang="es-DO" sz="3200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3326DD43-5F03-4DBA-A191-81DEFF5C7B65}" type="sibTrans" cxnId="{08B173E1-02FF-4618-BE60-A2C15E4B794C}">
      <dgm:prSet custT="1"/>
      <dgm:spPr/>
      <dgm:t>
        <a:bodyPr/>
        <a:lstStyle/>
        <a:p>
          <a:endParaRPr lang="es-DO" sz="3200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8F93EC79-BC0B-4680-82F9-C930DB1C47FE}">
      <dgm:prSet phldrT="[Texto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DO" sz="32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9178F827-D0BC-4681-AEA5-BACBA6BBE228}" type="parTrans" cxnId="{921959AD-24E2-4BE5-A63E-1504E65DA154}">
      <dgm:prSet/>
      <dgm:spPr/>
      <dgm:t>
        <a:bodyPr/>
        <a:lstStyle/>
        <a:p>
          <a:endParaRPr lang="es-DO" sz="3200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EE898DAB-2C63-44C7-AF21-CE85921BA71C}" type="sibTrans" cxnId="{921959AD-24E2-4BE5-A63E-1504E65DA154}">
      <dgm:prSet custT="1"/>
      <dgm:spPr/>
      <dgm:t>
        <a:bodyPr/>
        <a:lstStyle/>
        <a:p>
          <a:endParaRPr lang="es-DO" sz="3200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09B01A78-D828-4412-A13E-A0A6605394C5}">
      <dgm:prSet phldrT="[Texto]" custT="1"/>
      <dgm:spPr/>
      <dgm:t>
        <a:bodyPr/>
        <a:lstStyle/>
        <a:p>
          <a:r>
            <a:rPr lang="es-DO" sz="32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Internet de Banda Ancha para la mayor cantidad posible de habitantes.</a:t>
          </a:r>
          <a:endParaRPr lang="es-DO" sz="32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05C51E57-36AB-4622-9AC5-FBF0DAF4B634}" type="parTrans" cxnId="{D6537883-3E66-4F37-8AE0-056D2FE4A2F4}">
      <dgm:prSet/>
      <dgm:spPr/>
      <dgm:t>
        <a:bodyPr/>
        <a:lstStyle/>
        <a:p>
          <a:endParaRPr lang="es-DO" sz="3200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50B497F9-2827-448B-BCE3-A89D789E0768}" type="sibTrans" cxnId="{D6537883-3E66-4F37-8AE0-056D2FE4A2F4}">
      <dgm:prSet/>
      <dgm:spPr/>
      <dgm:t>
        <a:bodyPr/>
        <a:lstStyle/>
        <a:p>
          <a:endParaRPr lang="es-DO" sz="3200" b="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BDF0B01D-46BD-43C9-88EB-EEBDB05F9AC5}" type="pres">
      <dgm:prSet presAssocID="{A8778C54-ECD4-4392-A4DF-BDDEB5211712}" presName="Name0" presStyleCnt="0">
        <dgm:presLayoutVars>
          <dgm:dir/>
          <dgm:resizeHandles val="exact"/>
        </dgm:presLayoutVars>
      </dgm:prSet>
      <dgm:spPr/>
    </dgm:pt>
    <dgm:pt modelId="{11368828-E9AA-4914-99EB-07D12910C869}" type="pres">
      <dgm:prSet presAssocID="{A8778C54-ECD4-4392-A4DF-BDDEB5211712}" presName="vNodes" presStyleCnt="0"/>
      <dgm:spPr/>
    </dgm:pt>
    <dgm:pt modelId="{BA9137F3-B612-4B37-ACC3-11F38CFADA75}" type="pres">
      <dgm:prSet presAssocID="{E3043EF6-4018-4264-A467-9F551C57C4C2}" presName="node" presStyleLbl="node1" presStyleIdx="0" presStyleCnt="3" custScaleX="14507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DO"/>
        </a:p>
      </dgm:t>
    </dgm:pt>
    <dgm:pt modelId="{C8A490E0-3AA5-495F-900A-FE9920D4DA31}" type="pres">
      <dgm:prSet presAssocID="{3326DD43-5F03-4DBA-A191-81DEFF5C7B65}" presName="spacerT" presStyleCnt="0"/>
      <dgm:spPr/>
    </dgm:pt>
    <dgm:pt modelId="{8E5DCC60-3DC3-44DC-8AF8-BEB6595B3B78}" type="pres">
      <dgm:prSet presAssocID="{3326DD43-5F03-4DBA-A191-81DEFF5C7B65}" presName="sibTrans" presStyleLbl="sibTrans2D1" presStyleIdx="0" presStyleCnt="2"/>
      <dgm:spPr/>
      <dgm:t>
        <a:bodyPr/>
        <a:lstStyle/>
        <a:p>
          <a:endParaRPr lang="es-DO"/>
        </a:p>
      </dgm:t>
    </dgm:pt>
    <dgm:pt modelId="{398DB64D-5907-4210-8832-FFEAE74618C8}" type="pres">
      <dgm:prSet presAssocID="{3326DD43-5F03-4DBA-A191-81DEFF5C7B65}" presName="spacerB" presStyleCnt="0"/>
      <dgm:spPr/>
    </dgm:pt>
    <dgm:pt modelId="{1A5B286F-1C6A-492C-8158-D18766033C66}" type="pres">
      <dgm:prSet presAssocID="{8F93EC79-BC0B-4680-82F9-C930DB1C47FE}" presName="node" presStyleLbl="node1" presStyleIdx="1" presStyleCnt="3" custScaleX="153694" custScaleY="11913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DO"/>
        </a:p>
      </dgm:t>
    </dgm:pt>
    <dgm:pt modelId="{F8599EDB-F412-478A-ACDE-98D0B99437A5}" type="pres">
      <dgm:prSet presAssocID="{A8778C54-ECD4-4392-A4DF-BDDEB5211712}" presName="sibTransLast" presStyleLbl="sibTrans2D1" presStyleIdx="1" presStyleCnt="2" custScaleX="173262" custLinFactNeighborX="-36141" custLinFactNeighborY="-1491"/>
      <dgm:spPr/>
      <dgm:t>
        <a:bodyPr/>
        <a:lstStyle/>
        <a:p>
          <a:endParaRPr lang="es-DO"/>
        </a:p>
      </dgm:t>
    </dgm:pt>
    <dgm:pt modelId="{C2464D42-4DB3-4162-8C8D-6FE29948F841}" type="pres">
      <dgm:prSet presAssocID="{A8778C54-ECD4-4392-A4DF-BDDEB5211712}" presName="connectorText" presStyleLbl="sibTrans2D1" presStyleIdx="1" presStyleCnt="2"/>
      <dgm:spPr/>
      <dgm:t>
        <a:bodyPr/>
        <a:lstStyle/>
        <a:p>
          <a:endParaRPr lang="es-DO"/>
        </a:p>
      </dgm:t>
    </dgm:pt>
    <dgm:pt modelId="{67C61177-3754-47EB-83AE-8E1315BF6F9F}" type="pres">
      <dgm:prSet presAssocID="{A8778C54-ECD4-4392-A4DF-BDDEB5211712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DO"/>
        </a:p>
      </dgm:t>
    </dgm:pt>
  </dgm:ptLst>
  <dgm:cxnLst>
    <dgm:cxn modelId="{9CD69FD8-E61D-44AC-BEF7-414A2E40BFDD}" type="presOf" srcId="{09B01A78-D828-4412-A13E-A0A6605394C5}" destId="{67C61177-3754-47EB-83AE-8E1315BF6F9F}" srcOrd="0" destOrd="0" presId="urn:microsoft.com/office/officeart/2005/8/layout/equation2"/>
    <dgm:cxn modelId="{D6537883-3E66-4F37-8AE0-056D2FE4A2F4}" srcId="{A8778C54-ECD4-4392-A4DF-BDDEB5211712}" destId="{09B01A78-D828-4412-A13E-A0A6605394C5}" srcOrd="2" destOrd="0" parTransId="{05C51E57-36AB-4622-9AC5-FBF0DAF4B634}" sibTransId="{50B497F9-2827-448B-BCE3-A89D789E0768}"/>
    <dgm:cxn modelId="{921959AD-24E2-4BE5-A63E-1504E65DA154}" srcId="{A8778C54-ECD4-4392-A4DF-BDDEB5211712}" destId="{8F93EC79-BC0B-4680-82F9-C930DB1C47FE}" srcOrd="1" destOrd="0" parTransId="{9178F827-D0BC-4681-AEA5-BACBA6BBE228}" sibTransId="{EE898DAB-2C63-44C7-AF21-CE85921BA71C}"/>
    <dgm:cxn modelId="{2A474E8C-FB83-419C-8051-ACA110DDE99F}" type="presOf" srcId="{EE898DAB-2C63-44C7-AF21-CE85921BA71C}" destId="{C2464D42-4DB3-4162-8C8D-6FE29948F841}" srcOrd="1" destOrd="0" presId="urn:microsoft.com/office/officeart/2005/8/layout/equation2"/>
    <dgm:cxn modelId="{08B173E1-02FF-4618-BE60-A2C15E4B794C}" srcId="{A8778C54-ECD4-4392-A4DF-BDDEB5211712}" destId="{E3043EF6-4018-4264-A467-9F551C57C4C2}" srcOrd="0" destOrd="0" parTransId="{9E8BC3ED-2557-460A-965F-08DD243D03B2}" sibTransId="{3326DD43-5F03-4DBA-A191-81DEFF5C7B65}"/>
    <dgm:cxn modelId="{EC000A76-B31B-46CC-A64C-D6FFA3221D59}" type="presOf" srcId="{E3043EF6-4018-4264-A467-9F551C57C4C2}" destId="{BA9137F3-B612-4B37-ACC3-11F38CFADA75}" srcOrd="0" destOrd="0" presId="urn:microsoft.com/office/officeart/2005/8/layout/equation2"/>
    <dgm:cxn modelId="{6B7C197C-CB53-4A17-8965-2E3125EE039E}" type="presOf" srcId="{A8778C54-ECD4-4392-A4DF-BDDEB5211712}" destId="{BDF0B01D-46BD-43C9-88EB-EEBDB05F9AC5}" srcOrd="0" destOrd="0" presId="urn:microsoft.com/office/officeart/2005/8/layout/equation2"/>
    <dgm:cxn modelId="{62EDA242-7CFE-42A3-8C54-133A332C98EB}" type="presOf" srcId="{3326DD43-5F03-4DBA-A191-81DEFF5C7B65}" destId="{8E5DCC60-3DC3-44DC-8AF8-BEB6595B3B78}" srcOrd="0" destOrd="0" presId="urn:microsoft.com/office/officeart/2005/8/layout/equation2"/>
    <dgm:cxn modelId="{27442E50-8346-4A0D-8918-E5121A2BEE80}" type="presOf" srcId="{8F93EC79-BC0B-4680-82F9-C930DB1C47FE}" destId="{1A5B286F-1C6A-492C-8158-D18766033C66}" srcOrd="0" destOrd="0" presId="urn:microsoft.com/office/officeart/2005/8/layout/equation2"/>
    <dgm:cxn modelId="{246F956E-CE71-43C3-A051-4907DBB304A8}" type="presOf" srcId="{EE898DAB-2C63-44C7-AF21-CE85921BA71C}" destId="{F8599EDB-F412-478A-ACDE-98D0B99437A5}" srcOrd="0" destOrd="0" presId="urn:microsoft.com/office/officeart/2005/8/layout/equation2"/>
    <dgm:cxn modelId="{A0FF1C29-455E-4AF5-96B0-DECE1566D973}" type="presParOf" srcId="{BDF0B01D-46BD-43C9-88EB-EEBDB05F9AC5}" destId="{11368828-E9AA-4914-99EB-07D12910C869}" srcOrd="0" destOrd="0" presId="urn:microsoft.com/office/officeart/2005/8/layout/equation2"/>
    <dgm:cxn modelId="{9BD0B9CF-C367-4EAB-8E50-FBB0B6A2BF3F}" type="presParOf" srcId="{11368828-E9AA-4914-99EB-07D12910C869}" destId="{BA9137F3-B612-4B37-ACC3-11F38CFADA75}" srcOrd="0" destOrd="0" presId="urn:microsoft.com/office/officeart/2005/8/layout/equation2"/>
    <dgm:cxn modelId="{0D511466-E556-4604-A57D-7ABFA418AE16}" type="presParOf" srcId="{11368828-E9AA-4914-99EB-07D12910C869}" destId="{C8A490E0-3AA5-495F-900A-FE9920D4DA31}" srcOrd="1" destOrd="0" presId="urn:microsoft.com/office/officeart/2005/8/layout/equation2"/>
    <dgm:cxn modelId="{4D19D03F-B154-409E-847F-E0A9183EA0BD}" type="presParOf" srcId="{11368828-E9AA-4914-99EB-07D12910C869}" destId="{8E5DCC60-3DC3-44DC-8AF8-BEB6595B3B78}" srcOrd="2" destOrd="0" presId="urn:microsoft.com/office/officeart/2005/8/layout/equation2"/>
    <dgm:cxn modelId="{8D91EFFD-CFA5-4DA5-A11B-92C206E72E94}" type="presParOf" srcId="{11368828-E9AA-4914-99EB-07D12910C869}" destId="{398DB64D-5907-4210-8832-FFEAE74618C8}" srcOrd="3" destOrd="0" presId="urn:microsoft.com/office/officeart/2005/8/layout/equation2"/>
    <dgm:cxn modelId="{5A5703F8-25C4-440B-9145-B314CEE3BF01}" type="presParOf" srcId="{11368828-E9AA-4914-99EB-07D12910C869}" destId="{1A5B286F-1C6A-492C-8158-D18766033C66}" srcOrd="4" destOrd="0" presId="urn:microsoft.com/office/officeart/2005/8/layout/equation2"/>
    <dgm:cxn modelId="{998243A9-53D1-4296-870C-0F80B06F7420}" type="presParOf" srcId="{BDF0B01D-46BD-43C9-88EB-EEBDB05F9AC5}" destId="{F8599EDB-F412-478A-ACDE-98D0B99437A5}" srcOrd="1" destOrd="0" presId="urn:microsoft.com/office/officeart/2005/8/layout/equation2"/>
    <dgm:cxn modelId="{8E1634D4-5399-4AF8-A066-F9893D403BF7}" type="presParOf" srcId="{F8599EDB-F412-478A-ACDE-98D0B99437A5}" destId="{C2464D42-4DB3-4162-8C8D-6FE29948F841}" srcOrd="0" destOrd="0" presId="urn:microsoft.com/office/officeart/2005/8/layout/equation2"/>
    <dgm:cxn modelId="{239F4272-6895-4518-A94D-D7353846A928}" type="presParOf" srcId="{BDF0B01D-46BD-43C9-88EB-EEBDB05F9AC5}" destId="{67C61177-3754-47EB-83AE-8E1315BF6F9F}" srcOrd="2" destOrd="0" presId="urn:microsoft.com/office/officeart/2005/8/layout/equation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CFBC0A-19BA-435F-A62C-76757039FA00}" type="doc">
      <dgm:prSet loTypeId="urn:microsoft.com/office/officeart/2005/8/layout/hProcess4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DO"/>
        </a:p>
      </dgm:t>
    </dgm:pt>
    <dgm:pt modelId="{7AA3F34C-ED18-4607-92D3-F4526982294D}">
      <dgm:prSet phldrT="[Texto]"/>
      <dgm:spPr/>
      <dgm:t>
        <a:bodyPr/>
        <a:lstStyle/>
        <a:p>
          <a:endParaRPr lang="es-DO" dirty="0">
            <a:latin typeface="Trebuchet MS" pitchFamily="34" charset="0"/>
          </a:endParaRPr>
        </a:p>
      </dgm:t>
    </dgm:pt>
    <dgm:pt modelId="{EE3C5741-15A6-4F87-A8F1-F228A9FBDA2B}" type="parTrans" cxnId="{81AD8BF9-E4D9-4EBE-8633-9E9E354C0CFB}">
      <dgm:prSet/>
      <dgm:spPr/>
      <dgm:t>
        <a:bodyPr/>
        <a:lstStyle/>
        <a:p>
          <a:endParaRPr lang="es-DO">
            <a:latin typeface="Trebuchet MS" pitchFamily="34" charset="0"/>
          </a:endParaRPr>
        </a:p>
      </dgm:t>
    </dgm:pt>
    <dgm:pt modelId="{0E9DEDE2-1579-4C5E-B8A7-F2518BA7CE10}" type="sibTrans" cxnId="{81AD8BF9-E4D9-4EBE-8633-9E9E354C0CFB}">
      <dgm:prSet/>
      <dgm:spPr/>
      <dgm:t>
        <a:bodyPr/>
        <a:lstStyle/>
        <a:p>
          <a:endParaRPr lang="es-DO">
            <a:latin typeface="Trebuchet MS" pitchFamily="34" charset="0"/>
          </a:endParaRPr>
        </a:p>
      </dgm:t>
    </dgm:pt>
    <dgm:pt modelId="{94EA77A0-859F-4C69-B72B-637470D8990B}">
      <dgm:prSet phldrT="[Texto]"/>
      <dgm:spPr/>
      <dgm:t>
        <a:bodyPr/>
        <a:lstStyle/>
        <a:p>
          <a:r>
            <a:rPr lang="es-DO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rPr>
            <a:t>Apoyo del Estado </a:t>
          </a:r>
          <a:endParaRPr lang="es-DO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rebuchet MS" pitchFamily="34" charset="0"/>
          </a:endParaRPr>
        </a:p>
      </dgm:t>
    </dgm:pt>
    <dgm:pt modelId="{C3215632-D694-4627-94DE-DF8C45D4B2D0}" type="parTrans" cxnId="{29FC01A0-DC95-4363-BE36-F5EE971844DC}">
      <dgm:prSet/>
      <dgm:spPr/>
      <dgm:t>
        <a:bodyPr/>
        <a:lstStyle/>
        <a:p>
          <a:endParaRPr lang="es-DO">
            <a:latin typeface="Trebuchet MS" pitchFamily="34" charset="0"/>
          </a:endParaRPr>
        </a:p>
      </dgm:t>
    </dgm:pt>
    <dgm:pt modelId="{658E3346-EF89-44AE-B6D6-2B334C9165A6}" type="sibTrans" cxnId="{29FC01A0-DC95-4363-BE36-F5EE971844DC}">
      <dgm:prSet/>
      <dgm:spPr/>
      <dgm:t>
        <a:bodyPr/>
        <a:lstStyle/>
        <a:p>
          <a:endParaRPr lang="es-DO">
            <a:latin typeface="Trebuchet MS" pitchFamily="34" charset="0"/>
          </a:endParaRPr>
        </a:p>
      </dgm:t>
    </dgm:pt>
    <dgm:pt modelId="{0EE4DC77-4D5A-4C90-A958-90D543B44A4A}">
      <dgm:prSet phldrT="[Texto]"/>
      <dgm:spPr/>
      <dgm:t>
        <a:bodyPr/>
        <a:lstStyle/>
        <a:p>
          <a:pPr algn="ctr"/>
          <a:r>
            <a:rPr lang="es-DO" dirty="0" smtClean="0">
              <a:latin typeface="Trebuchet MS" pitchFamily="34" charset="0"/>
            </a:rPr>
            <a:t>Uso de fondos de universalización</a:t>
          </a:r>
          <a:endParaRPr lang="es-DO" dirty="0">
            <a:latin typeface="Trebuchet MS" pitchFamily="34" charset="0"/>
          </a:endParaRPr>
        </a:p>
      </dgm:t>
    </dgm:pt>
    <dgm:pt modelId="{012B67FA-D117-4A3B-815E-41E735F9C14F}" type="parTrans" cxnId="{D385D449-FAF9-4F4B-B914-7472EF3D38DE}">
      <dgm:prSet/>
      <dgm:spPr/>
      <dgm:t>
        <a:bodyPr/>
        <a:lstStyle/>
        <a:p>
          <a:endParaRPr lang="es-DO">
            <a:latin typeface="Trebuchet MS" pitchFamily="34" charset="0"/>
          </a:endParaRPr>
        </a:p>
      </dgm:t>
    </dgm:pt>
    <dgm:pt modelId="{22F1FDF3-7053-424D-B4E6-53D270BD7C78}" type="sibTrans" cxnId="{D385D449-FAF9-4F4B-B914-7472EF3D38DE}">
      <dgm:prSet/>
      <dgm:spPr/>
      <dgm:t>
        <a:bodyPr/>
        <a:lstStyle/>
        <a:p>
          <a:endParaRPr lang="es-DO">
            <a:latin typeface="Trebuchet MS" pitchFamily="34" charset="0"/>
          </a:endParaRPr>
        </a:p>
      </dgm:t>
    </dgm:pt>
    <dgm:pt modelId="{6E7881A7-1567-41E2-BF54-F70153F28D98}">
      <dgm:prSet phldrT="[Texto]"/>
      <dgm:spPr/>
      <dgm:t>
        <a:bodyPr/>
        <a:lstStyle/>
        <a:p>
          <a:r>
            <a:rPr lang="es-DO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rPr>
            <a:t>Sostenibilidad de las Redes</a:t>
          </a:r>
          <a:endParaRPr lang="es-DO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rebuchet MS" pitchFamily="34" charset="0"/>
          </a:endParaRPr>
        </a:p>
      </dgm:t>
    </dgm:pt>
    <dgm:pt modelId="{D5BD155C-9954-483F-99A4-B6AD2C0CB3CE}" type="sibTrans" cxnId="{FEDF87F4-C7E4-48BA-B3AD-5CD568D26C34}">
      <dgm:prSet/>
      <dgm:spPr/>
      <dgm:t>
        <a:bodyPr/>
        <a:lstStyle/>
        <a:p>
          <a:endParaRPr lang="es-DO">
            <a:latin typeface="Trebuchet MS" pitchFamily="34" charset="0"/>
          </a:endParaRPr>
        </a:p>
      </dgm:t>
    </dgm:pt>
    <dgm:pt modelId="{51CE7192-8CC2-4E32-A4C9-6A5AF63869D5}" type="parTrans" cxnId="{FEDF87F4-C7E4-48BA-B3AD-5CD568D26C34}">
      <dgm:prSet/>
      <dgm:spPr/>
      <dgm:t>
        <a:bodyPr/>
        <a:lstStyle/>
        <a:p>
          <a:endParaRPr lang="es-DO">
            <a:latin typeface="Trebuchet MS" pitchFamily="34" charset="0"/>
          </a:endParaRPr>
        </a:p>
      </dgm:t>
    </dgm:pt>
    <dgm:pt modelId="{54E94AD3-C6A5-4817-AFB9-46C47081FE74}">
      <dgm:prSet phldrT="[Texto]"/>
      <dgm:spPr/>
      <dgm:t>
        <a:bodyPr/>
        <a:lstStyle/>
        <a:p>
          <a:r>
            <a:rPr lang="es-DO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rPr>
            <a:t>Despliegue de Infraestructura </a:t>
          </a:r>
          <a:endParaRPr lang="es-DO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rebuchet MS" pitchFamily="34" charset="0"/>
          </a:endParaRPr>
        </a:p>
      </dgm:t>
    </dgm:pt>
    <dgm:pt modelId="{1C841DF4-4AD8-45D8-9681-CD89AD349DC4}" type="sibTrans" cxnId="{39EE7927-B941-489F-9D04-15487D7E4BE8}">
      <dgm:prSet/>
      <dgm:spPr/>
      <dgm:t>
        <a:bodyPr/>
        <a:lstStyle/>
        <a:p>
          <a:endParaRPr lang="es-DO">
            <a:latin typeface="Trebuchet MS" pitchFamily="34" charset="0"/>
          </a:endParaRPr>
        </a:p>
      </dgm:t>
    </dgm:pt>
    <dgm:pt modelId="{19091037-7D51-448E-A120-451865F667CA}" type="parTrans" cxnId="{39EE7927-B941-489F-9D04-15487D7E4BE8}">
      <dgm:prSet/>
      <dgm:spPr/>
      <dgm:t>
        <a:bodyPr/>
        <a:lstStyle/>
        <a:p>
          <a:endParaRPr lang="es-DO">
            <a:latin typeface="Trebuchet MS" pitchFamily="34" charset="0"/>
          </a:endParaRPr>
        </a:p>
      </dgm:t>
    </dgm:pt>
    <dgm:pt modelId="{D7733766-EE30-4858-A4CB-F5EBB657755E}">
      <dgm:prSet phldrT="[Texto]"/>
      <dgm:spPr/>
      <dgm:t>
        <a:bodyPr/>
        <a:lstStyle/>
        <a:p>
          <a:pPr algn="ctr"/>
          <a:r>
            <a:rPr lang="es-DO" dirty="0" smtClean="0">
              <a:latin typeface="Trebuchet MS" pitchFamily="34" charset="0"/>
            </a:rPr>
            <a:t>Alianzas  Público - Privadas</a:t>
          </a:r>
          <a:endParaRPr lang="es-DO" dirty="0">
            <a:latin typeface="Trebuchet MS" pitchFamily="34" charset="0"/>
          </a:endParaRPr>
        </a:p>
      </dgm:t>
    </dgm:pt>
    <dgm:pt modelId="{90AA0D3B-0783-494D-AA2C-D2146473F208}" type="parTrans" cxnId="{2C9C85F4-533E-46C6-81DB-C1D3E88E7400}">
      <dgm:prSet/>
      <dgm:spPr/>
      <dgm:t>
        <a:bodyPr/>
        <a:lstStyle/>
        <a:p>
          <a:endParaRPr lang="en-US"/>
        </a:p>
      </dgm:t>
    </dgm:pt>
    <dgm:pt modelId="{062C63BE-2517-4D50-8F7C-98AAF01F6216}" type="sibTrans" cxnId="{2C9C85F4-533E-46C6-81DB-C1D3E88E7400}">
      <dgm:prSet/>
      <dgm:spPr/>
      <dgm:t>
        <a:bodyPr/>
        <a:lstStyle/>
        <a:p>
          <a:endParaRPr lang="en-US"/>
        </a:p>
      </dgm:t>
    </dgm:pt>
    <dgm:pt modelId="{AFD67047-33C1-44A2-8EAE-98B3D447A6E3}" type="pres">
      <dgm:prSet presAssocID="{09CFBC0A-19BA-435F-A62C-76757039FA0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DO"/>
        </a:p>
      </dgm:t>
    </dgm:pt>
    <dgm:pt modelId="{0E99F642-5D13-4B12-ADE9-DE0A45C31029}" type="pres">
      <dgm:prSet presAssocID="{09CFBC0A-19BA-435F-A62C-76757039FA00}" presName="tSp" presStyleCnt="0"/>
      <dgm:spPr/>
    </dgm:pt>
    <dgm:pt modelId="{9FABA665-93F4-4513-B64A-B76ABB490389}" type="pres">
      <dgm:prSet presAssocID="{09CFBC0A-19BA-435F-A62C-76757039FA00}" presName="bSp" presStyleCnt="0"/>
      <dgm:spPr/>
    </dgm:pt>
    <dgm:pt modelId="{94046321-7848-4169-B7AD-299F24C9A5AC}" type="pres">
      <dgm:prSet presAssocID="{09CFBC0A-19BA-435F-A62C-76757039FA00}" presName="process" presStyleCnt="0"/>
      <dgm:spPr/>
    </dgm:pt>
    <dgm:pt modelId="{9AE3D3D0-3422-4EFB-A3AB-FD19EED73F28}" type="pres">
      <dgm:prSet presAssocID="{54E94AD3-C6A5-4817-AFB9-46C47081FE74}" presName="composite1" presStyleCnt="0"/>
      <dgm:spPr/>
    </dgm:pt>
    <dgm:pt modelId="{DB793F68-035D-4C8C-BC00-CF5EF73F061B}" type="pres">
      <dgm:prSet presAssocID="{54E94AD3-C6A5-4817-AFB9-46C47081FE74}" presName="dummyNode1" presStyleLbl="node1" presStyleIdx="0" presStyleCnt="3"/>
      <dgm:spPr/>
    </dgm:pt>
    <dgm:pt modelId="{59A29ACF-DEAA-4AC9-8AE6-2BBEF6D078BA}" type="pres">
      <dgm:prSet presAssocID="{54E94AD3-C6A5-4817-AFB9-46C47081FE74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F931CCD6-A504-424A-A125-9E33C4C37B0F}" type="pres">
      <dgm:prSet presAssocID="{54E94AD3-C6A5-4817-AFB9-46C47081FE74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FED60793-8684-4F2E-BFCA-E52A780C00BB}" type="pres">
      <dgm:prSet presAssocID="{54E94AD3-C6A5-4817-AFB9-46C47081FE74}" presName="parentNode1" presStyleLbl="node1" presStyleIdx="0" presStyleCnt="3" custScaleX="108051" custScaleY="235587" custLinFactNeighborX="-10499" custLinFactNeighborY="-80790">
        <dgm:presLayoutVars>
          <dgm:chMax val="1"/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15EFFC33-9690-4E22-ACAC-01455246A41F}" type="pres">
      <dgm:prSet presAssocID="{54E94AD3-C6A5-4817-AFB9-46C47081FE74}" presName="connSite1" presStyleCnt="0"/>
      <dgm:spPr/>
    </dgm:pt>
    <dgm:pt modelId="{54A023F1-8FBF-4343-8473-00D489BBA6D5}" type="pres">
      <dgm:prSet presAssocID="{1C841DF4-4AD8-45D8-9681-CD89AD349DC4}" presName="Name9" presStyleLbl="sibTrans2D1" presStyleIdx="0" presStyleCnt="2"/>
      <dgm:spPr/>
      <dgm:t>
        <a:bodyPr/>
        <a:lstStyle/>
        <a:p>
          <a:endParaRPr lang="es-DO"/>
        </a:p>
      </dgm:t>
    </dgm:pt>
    <dgm:pt modelId="{CDB9EE2E-A0A0-4C32-B275-998733B65607}" type="pres">
      <dgm:prSet presAssocID="{94EA77A0-859F-4C69-B72B-637470D8990B}" presName="composite2" presStyleCnt="0"/>
      <dgm:spPr/>
    </dgm:pt>
    <dgm:pt modelId="{A0F5CF09-9DFC-43B1-8B76-1BB9A0C8F12F}" type="pres">
      <dgm:prSet presAssocID="{94EA77A0-859F-4C69-B72B-637470D8990B}" presName="dummyNode2" presStyleLbl="node1" presStyleIdx="0" presStyleCnt="3"/>
      <dgm:spPr/>
    </dgm:pt>
    <dgm:pt modelId="{D350B5F0-53EA-4E55-9306-005706898D95}" type="pres">
      <dgm:prSet presAssocID="{94EA77A0-859F-4C69-B72B-637470D8990B}" presName="childNode2" presStyleLbl="bgAcc1" presStyleIdx="1" presStyleCnt="3" custScaleX="127025">
        <dgm:presLayoutVars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BF78D096-8132-4453-9E68-2374483B03C6}" type="pres">
      <dgm:prSet presAssocID="{94EA77A0-859F-4C69-B72B-637470D8990B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416FF720-B99B-470F-B35C-D612907C67AE}" type="pres">
      <dgm:prSet presAssocID="{94EA77A0-859F-4C69-B72B-637470D8990B}" presName="parentNode2" presStyleLbl="node1" presStyleIdx="1" presStyleCnt="3" custScaleX="124950">
        <dgm:presLayoutVars>
          <dgm:chMax val="0"/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3C766F4C-EA26-4166-B76A-727F3A099EB1}" type="pres">
      <dgm:prSet presAssocID="{94EA77A0-859F-4C69-B72B-637470D8990B}" presName="connSite2" presStyleCnt="0"/>
      <dgm:spPr/>
    </dgm:pt>
    <dgm:pt modelId="{2DC64A52-8FEE-436A-856A-05D852F515CA}" type="pres">
      <dgm:prSet presAssocID="{658E3346-EF89-44AE-B6D6-2B334C9165A6}" presName="Name18" presStyleLbl="sibTrans2D1" presStyleIdx="1" presStyleCnt="2"/>
      <dgm:spPr/>
      <dgm:t>
        <a:bodyPr/>
        <a:lstStyle/>
        <a:p>
          <a:endParaRPr lang="es-DO"/>
        </a:p>
      </dgm:t>
    </dgm:pt>
    <dgm:pt modelId="{F62E3081-4026-4E73-9390-2C54D16941AD}" type="pres">
      <dgm:prSet presAssocID="{6E7881A7-1567-41E2-BF54-F70153F28D98}" presName="composite1" presStyleCnt="0"/>
      <dgm:spPr/>
    </dgm:pt>
    <dgm:pt modelId="{753453FD-1679-4D71-B98F-07F1D0BC1EAA}" type="pres">
      <dgm:prSet presAssocID="{6E7881A7-1567-41E2-BF54-F70153F28D98}" presName="dummyNode1" presStyleLbl="node1" presStyleIdx="1" presStyleCnt="3"/>
      <dgm:spPr/>
    </dgm:pt>
    <dgm:pt modelId="{FDDC5F29-818A-4310-88FD-7685DA8D4D62}" type="pres">
      <dgm:prSet presAssocID="{6E7881A7-1567-41E2-BF54-F70153F28D98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615CC83A-CFDD-4F87-A76E-6A88774CD01A}" type="pres">
      <dgm:prSet presAssocID="{6E7881A7-1567-41E2-BF54-F70153F28D9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060A58CF-548E-4C5B-9B72-5667AC3ED82E}" type="pres">
      <dgm:prSet presAssocID="{6E7881A7-1567-41E2-BF54-F70153F28D98}" presName="parentNode1" presStyleLbl="node1" presStyleIdx="2" presStyleCnt="3" custScaleY="233336" custLinFactNeighborX="-16754" custLinFactNeighborY="-64661">
        <dgm:presLayoutVars>
          <dgm:chMax val="1"/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0608FE5B-EDB1-42BA-AED7-A57709EADBA0}" type="pres">
      <dgm:prSet presAssocID="{6E7881A7-1567-41E2-BF54-F70153F28D98}" presName="connSite1" presStyleCnt="0"/>
      <dgm:spPr/>
    </dgm:pt>
  </dgm:ptLst>
  <dgm:cxnLst>
    <dgm:cxn modelId="{6930E489-9B4C-4B46-908B-388AEC89D31C}" type="presOf" srcId="{7AA3F34C-ED18-4607-92D3-F4526982294D}" destId="{F931CCD6-A504-424A-A125-9E33C4C37B0F}" srcOrd="1" destOrd="0" presId="urn:microsoft.com/office/officeart/2005/8/layout/hProcess4"/>
    <dgm:cxn modelId="{2C9C85F4-533E-46C6-81DB-C1D3E88E7400}" srcId="{94EA77A0-859F-4C69-B72B-637470D8990B}" destId="{D7733766-EE30-4858-A4CB-F5EBB657755E}" srcOrd="1" destOrd="0" parTransId="{90AA0D3B-0783-494D-AA2C-D2146473F208}" sibTransId="{062C63BE-2517-4D50-8F7C-98AAF01F6216}"/>
    <dgm:cxn modelId="{F59AD1C8-D1F6-4EEA-A398-319568F3FFD5}" type="presOf" srcId="{7AA3F34C-ED18-4607-92D3-F4526982294D}" destId="{59A29ACF-DEAA-4AC9-8AE6-2BBEF6D078BA}" srcOrd="0" destOrd="0" presId="urn:microsoft.com/office/officeart/2005/8/layout/hProcess4"/>
    <dgm:cxn modelId="{867EFCFA-5C20-473A-A351-F192380DA442}" type="presOf" srcId="{94EA77A0-859F-4C69-B72B-637470D8990B}" destId="{416FF720-B99B-470F-B35C-D612907C67AE}" srcOrd="0" destOrd="0" presId="urn:microsoft.com/office/officeart/2005/8/layout/hProcess4"/>
    <dgm:cxn modelId="{39EE7927-B941-489F-9D04-15487D7E4BE8}" srcId="{09CFBC0A-19BA-435F-A62C-76757039FA00}" destId="{54E94AD3-C6A5-4817-AFB9-46C47081FE74}" srcOrd="0" destOrd="0" parTransId="{19091037-7D51-448E-A120-451865F667CA}" sibTransId="{1C841DF4-4AD8-45D8-9681-CD89AD349DC4}"/>
    <dgm:cxn modelId="{D385D449-FAF9-4F4B-B914-7472EF3D38DE}" srcId="{94EA77A0-859F-4C69-B72B-637470D8990B}" destId="{0EE4DC77-4D5A-4C90-A958-90D543B44A4A}" srcOrd="0" destOrd="0" parTransId="{012B67FA-D117-4A3B-815E-41E735F9C14F}" sibTransId="{22F1FDF3-7053-424D-B4E6-53D270BD7C78}"/>
    <dgm:cxn modelId="{81AD8BF9-E4D9-4EBE-8633-9E9E354C0CFB}" srcId="{54E94AD3-C6A5-4817-AFB9-46C47081FE74}" destId="{7AA3F34C-ED18-4607-92D3-F4526982294D}" srcOrd="0" destOrd="0" parTransId="{EE3C5741-15A6-4F87-A8F1-F228A9FBDA2B}" sibTransId="{0E9DEDE2-1579-4C5E-B8A7-F2518BA7CE10}"/>
    <dgm:cxn modelId="{AB1D50DB-EC91-4645-9ADA-2F1AB7CB1666}" type="presOf" srcId="{658E3346-EF89-44AE-B6D6-2B334C9165A6}" destId="{2DC64A52-8FEE-436A-856A-05D852F515CA}" srcOrd="0" destOrd="0" presId="urn:microsoft.com/office/officeart/2005/8/layout/hProcess4"/>
    <dgm:cxn modelId="{8211732E-B8B1-440C-A51C-93268D607BF1}" type="presOf" srcId="{1C841DF4-4AD8-45D8-9681-CD89AD349DC4}" destId="{54A023F1-8FBF-4343-8473-00D489BBA6D5}" srcOrd="0" destOrd="0" presId="urn:microsoft.com/office/officeart/2005/8/layout/hProcess4"/>
    <dgm:cxn modelId="{CDC088F3-A742-44C5-99EC-1F5944CAFD88}" type="presOf" srcId="{0EE4DC77-4D5A-4C90-A958-90D543B44A4A}" destId="{BF78D096-8132-4453-9E68-2374483B03C6}" srcOrd="1" destOrd="0" presId="urn:microsoft.com/office/officeart/2005/8/layout/hProcess4"/>
    <dgm:cxn modelId="{ED26D4E2-0DEE-4DFD-AF2C-F121B98DE8C3}" type="presOf" srcId="{6E7881A7-1567-41E2-BF54-F70153F28D98}" destId="{060A58CF-548E-4C5B-9B72-5667AC3ED82E}" srcOrd="0" destOrd="0" presId="urn:microsoft.com/office/officeart/2005/8/layout/hProcess4"/>
    <dgm:cxn modelId="{2C1B523D-9784-4CE8-8144-D33E5F8B22C0}" type="presOf" srcId="{D7733766-EE30-4858-A4CB-F5EBB657755E}" destId="{BF78D096-8132-4453-9E68-2374483B03C6}" srcOrd="1" destOrd="1" presId="urn:microsoft.com/office/officeart/2005/8/layout/hProcess4"/>
    <dgm:cxn modelId="{C3A140FF-1ABB-403E-B97E-9B7015F551C9}" type="presOf" srcId="{09CFBC0A-19BA-435F-A62C-76757039FA00}" destId="{AFD67047-33C1-44A2-8EAE-98B3D447A6E3}" srcOrd="0" destOrd="0" presId="urn:microsoft.com/office/officeart/2005/8/layout/hProcess4"/>
    <dgm:cxn modelId="{71C7B791-3734-4FCE-9586-BA69D627EB54}" type="presOf" srcId="{0EE4DC77-4D5A-4C90-A958-90D543B44A4A}" destId="{D350B5F0-53EA-4E55-9306-005706898D95}" srcOrd="0" destOrd="0" presId="urn:microsoft.com/office/officeart/2005/8/layout/hProcess4"/>
    <dgm:cxn modelId="{29FC01A0-DC95-4363-BE36-F5EE971844DC}" srcId="{09CFBC0A-19BA-435F-A62C-76757039FA00}" destId="{94EA77A0-859F-4C69-B72B-637470D8990B}" srcOrd="1" destOrd="0" parTransId="{C3215632-D694-4627-94DE-DF8C45D4B2D0}" sibTransId="{658E3346-EF89-44AE-B6D6-2B334C9165A6}"/>
    <dgm:cxn modelId="{FEDF87F4-C7E4-48BA-B3AD-5CD568D26C34}" srcId="{09CFBC0A-19BA-435F-A62C-76757039FA00}" destId="{6E7881A7-1567-41E2-BF54-F70153F28D98}" srcOrd="2" destOrd="0" parTransId="{51CE7192-8CC2-4E32-A4C9-6A5AF63869D5}" sibTransId="{D5BD155C-9954-483F-99A4-B6AD2C0CB3CE}"/>
    <dgm:cxn modelId="{699AC6F8-55E8-4EFE-803C-D3384FD08230}" type="presOf" srcId="{54E94AD3-C6A5-4817-AFB9-46C47081FE74}" destId="{FED60793-8684-4F2E-BFCA-E52A780C00BB}" srcOrd="0" destOrd="0" presId="urn:microsoft.com/office/officeart/2005/8/layout/hProcess4"/>
    <dgm:cxn modelId="{4C05014C-11AE-45A1-8F8E-14F1C96A505D}" type="presOf" srcId="{D7733766-EE30-4858-A4CB-F5EBB657755E}" destId="{D350B5F0-53EA-4E55-9306-005706898D95}" srcOrd="0" destOrd="1" presId="urn:microsoft.com/office/officeart/2005/8/layout/hProcess4"/>
    <dgm:cxn modelId="{DA9A65C5-B16B-443E-BF1A-2F718944EABC}" type="presParOf" srcId="{AFD67047-33C1-44A2-8EAE-98B3D447A6E3}" destId="{0E99F642-5D13-4B12-ADE9-DE0A45C31029}" srcOrd="0" destOrd="0" presId="urn:microsoft.com/office/officeart/2005/8/layout/hProcess4"/>
    <dgm:cxn modelId="{D83C35C5-A39D-4A51-B37C-72DB5402F137}" type="presParOf" srcId="{AFD67047-33C1-44A2-8EAE-98B3D447A6E3}" destId="{9FABA665-93F4-4513-B64A-B76ABB490389}" srcOrd="1" destOrd="0" presId="urn:microsoft.com/office/officeart/2005/8/layout/hProcess4"/>
    <dgm:cxn modelId="{92C6A9D0-947A-443D-AF0D-9E9F46F9901E}" type="presParOf" srcId="{AFD67047-33C1-44A2-8EAE-98B3D447A6E3}" destId="{94046321-7848-4169-B7AD-299F24C9A5AC}" srcOrd="2" destOrd="0" presId="urn:microsoft.com/office/officeart/2005/8/layout/hProcess4"/>
    <dgm:cxn modelId="{9FEEF551-0EA1-468D-83DB-1ADCFE7AB37E}" type="presParOf" srcId="{94046321-7848-4169-B7AD-299F24C9A5AC}" destId="{9AE3D3D0-3422-4EFB-A3AB-FD19EED73F28}" srcOrd="0" destOrd="0" presId="urn:microsoft.com/office/officeart/2005/8/layout/hProcess4"/>
    <dgm:cxn modelId="{86DF1C32-B9B7-41E3-BCA9-646A6FDD74ED}" type="presParOf" srcId="{9AE3D3D0-3422-4EFB-A3AB-FD19EED73F28}" destId="{DB793F68-035D-4C8C-BC00-CF5EF73F061B}" srcOrd="0" destOrd="0" presId="urn:microsoft.com/office/officeart/2005/8/layout/hProcess4"/>
    <dgm:cxn modelId="{121DA9B3-FD01-42A9-B971-F6CD6BE0531F}" type="presParOf" srcId="{9AE3D3D0-3422-4EFB-A3AB-FD19EED73F28}" destId="{59A29ACF-DEAA-4AC9-8AE6-2BBEF6D078BA}" srcOrd="1" destOrd="0" presId="urn:microsoft.com/office/officeart/2005/8/layout/hProcess4"/>
    <dgm:cxn modelId="{D619E062-490D-45FF-A7FE-EC907DA29A3B}" type="presParOf" srcId="{9AE3D3D0-3422-4EFB-A3AB-FD19EED73F28}" destId="{F931CCD6-A504-424A-A125-9E33C4C37B0F}" srcOrd="2" destOrd="0" presId="urn:microsoft.com/office/officeart/2005/8/layout/hProcess4"/>
    <dgm:cxn modelId="{22A87BAA-C5F4-47AE-9FD1-034E175ECF06}" type="presParOf" srcId="{9AE3D3D0-3422-4EFB-A3AB-FD19EED73F28}" destId="{FED60793-8684-4F2E-BFCA-E52A780C00BB}" srcOrd="3" destOrd="0" presId="urn:microsoft.com/office/officeart/2005/8/layout/hProcess4"/>
    <dgm:cxn modelId="{604B22BD-7A75-4645-963A-18A71C24C26A}" type="presParOf" srcId="{9AE3D3D0-3422-4EFB-A3AB-FD19EED73F28}" destId="{15EFFC33-9690-4E22-ACAC-01455246A41F}" srcOrd="4" destOrd="0" presId="urn:microsoft.com/office/officeart/2005/8/layout/hProcess4"/>
    <dgm:cxn modelId="{60917C1B-BA71-4055-B75D-7167B4D2134D}" type="presParOf" srcId="{94046321-7848-4169-B7AD-299F24C9A5AC}" destId="{54A023F1-8FBF-4343-8473-00D489BBA6D5}" srcOrd="1" destOrd="0" presId="urn:microsoft.com/office/officeart/2005/8/layout/hProcess4"/>
    <dgm:cxn modelId="{2BF9CE90-99DF-48E4-A95F-902DFBCE2082}" type="presParOf" srcId="{94046321-7848-4169-B7AD-299F24C9A5AC}" destId="{CDB9EE2E-A0A0-4C32-B275-998733B65607}" srcOrd="2" destOrd="0" presId="urn:microsoft.com/office/officeart/2005/8/layout/hProcess4"/>
    <dgm:cxn modelId="{3D1CAE4E-BF68-47C8-A0CC-11AB4569F4E9}" type="presParOf" srcId="{CDB9EE2E-A0A0-4C32-B275-998733B65607}" destId="{A0F5CF09-9DFC-43B1-8B76-1BB9A0C8F12F}" srcOrd="0" destOrd="0" presId="urn:microsoft.com/office/officeart/2005/8/layout/hProcess4"/>
    <dgm:cxn modelId="{4ADDC401-BE59-42F6-AABA-26DAE289BAA2}" type="presParOf" srcId="{CDB9EE2E-A0A0-4C32-B275-998733B65607}" destId="{D350B5F0-53EA-4E55-9306-005706898D95}" srcOrd="1" destOrd="0" presId="urn:microsoft.com/office/officeart/2005/8/layout/hProcess4"/>
    <dgm:cxn modelId="{52B708F6-91DD-4B1E-AA19-3C726F72E314}" type="presParOf" srcId="{CDB9EE2E-A0A0-4C32-B275-998733B65607}" destId="{BF78D096-8132-4453-9E68-2374483B03C6}" srcOrd="2" destOrd="0" presId="urn:microsoft.com/office/officeart/2005/8/layout/hProcess4"/>
    <dgm:cxn modelId="{A17B628C-FA33-4454-82A0-50ADC8E95187}" type="presParOf" srcId="{CDB9EE2E-A0A0-4C32-B275-998733B65607}" destId="{416FF720-B99B-470F-B35C-D612907C67AE}" srcOrd="3" destOrd="0" presId="urn:microsoft.com/office/officeart/2005/8/layout/hProcess4"/>
    <dgm:cxn modelId="{C85D96C1-F843-40B8-9D63-C52DFA4201ED}" type="presParOf" srcId="{CDB9EE2E-A0A0-4C32-B275-998733B65607}" destId="{3C766F4C-EA26-4166-B76A-727F3A099EB1}" srcOrd="4" destOrd="0" presId="urn:microsoft.com/office/officeart/2005/8/layout/hProcess4"/>
    <dgm:cxn modelId="{E8B6905F-8DF3-4080-8365-4EC7A3D03EE8}" type="presParOf" srcId="{94046321-7848-4169-B7AD-299F24C9A5AC}" destId="{2DC64A52-8FEE-436A-856A-05D852F515CA}" srcOrd="3" destOrd="0" presId="urn:microsoft.com/office/officeart/2005/8/layout/hProcess4"/>
    <dgm:cxn modelId="{77F84170-049D-4419-96A9-3BED1BB15B32}" type="presParOf" srcId="{94046321-7848-4169-B7AD-299F24C9A5AC}" destId="{F62E3081-4026-4E73-9390-2C54D16941AD}" srcOrd="4" destOrd="0" presId="urn:microsoft.com/office/officeart/2005/8/layout/hProcess4"/>
    <dgm:cxn modelId="{C994CE8B-1D4B-4FF3-8210-10EA6F05CD91}" type="presParOf" srcId="{F62E3081-4026-4E73-9390-2C54D16941AD}" destId="{753453FD-1679-4D71-B98F-07F1D0BC1EAA}" srcOrd="0" destOrd="0" presId="urn:microsoft.com/office/officeart/2005/8/layout/hProcess4"/>
    <dgm:cxn modelId="{AA9F98AB-7D3C-44AB-8E94-D164BF7AF139}" type="presParOf" srcId="{F62E3081-4026-4E73-9390-2C54D16941AD}" destId="{FDDC5F29-818A-4310-88FD-7685DA8D4D62}" srcOrd="1" destOrd="0" presId="urn:microsoft.com/office/officeart/2005/8/layout/hProcess4"/>
    <dgm:cxn modelId="{68CE5CA8-A891-430C-8F0F-052B7DB366D3}" type="presParOf" srcId="{F62E3081-4026-4E73-9390-2C54D16941AD}" destId="{615CC83A-CFDD-4F87-A76E-6A88774CD01A}" srcOrd="2" destOrd="0" presId="urn:microsoft.com/office/officeart/2005/8/layout/hProcess4"/>
    <dgm:cxn modelId="{E6597449-42BF-47F0-A4B3-36A287F31F09}" type="presParOf" srcId="{F62E3081-4026-4E73-9390-2C54D16941AD}" destId="{060A58CF-548E-4C5B-9B72-5667AC3ED82E}" srcOrd="3" destOrd="0" presId="urn:microsoft.com/office/officeart/2005/8/layout/hProcess4"/>
    <dgm:cxn modelId="{C0A3E601-30B6-410C-BA3F-E2AB19173A49}" type="presParOf" srcId="{F62E3081-4026-4E73-9390-2C54D16941AD}" destId="{0608FE5B-EDB1-42BA-AED7-A57709EADBA0}" srcOrd="4" destOrd="0" presId="urn:microsoft.com/office/officeart/2005/8/layout/hProcess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405C0D-6C26-40BC-9AB9-F90DA5790D11}" type="doc">
      <dgm:prSet loTypeId="urn:microsoft.com/office/officeart/2005/8/layout/process4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DO"/>
        </a:p>
      </dgm:t>
    </dgm:pt>
    <dgm:pt modelId="{3CDFB613-67D0-445F-B1C3-4D3863448660}">
      <dgm:prSet phldrT="[Texto]" custT="1"/>
      <dgm:spPr/>
      <dgm:t>
        <a:bodyPr/>
        <a:lstStyle/>
        <a:p>
          <a:r>
            <a:rPr lang="es-DO" sz="2800" b="1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rPr>
            <a:t>XIV Cumbre de Reguladores y Operadores REGULATEL  - AHICET</a:t>
          </a:r>
          <a:endParaRPr lang="es-DO" sz="2800" dirty="0">
            <a:latin typeface="Trebuchet MS" pitchFamily="34" charset="0"/>
          </a:endParaRPr>
        </a:p>
      </dgm:t>
    </dgm:pt>
    <dgm:pt modelId="{C28C37F2-B261-4364-A0E0-BBCA0D977D9D}" type="parTrans" cxnId="{434FB9DA-EFAA-408B-A025-315DF2DBC601}">
      <dgm:prSet/>
      <dgm:spPr/>
      <dgm:t>
        <a:bodyPr/>
        <a:lstStyle/>
        <a:p>
          <a:endParaRPr lang="es-DO">
            <a:latin typeface="Trebuchet MS" pitchFamily="34" charset="0"/>
          </a:endParaRPr>
        </a:p>
      </dgm:t>
    </dgm:pt>
    <dgm:pt modelId="{9A9D6745-CEFA-4173-AC34-9F4616A624FD}" type="sibTrans" cxnId="{434FB9DA-EFAA-408B-A025-315DF2DBC601}">
      <dgm:prSet/>
      <dgm:spPr/>
      <dgm:t>
        <a:bodyPr/>
        <a:lstStyle/>
        <a:p>
          <a:endParaRPr lang="es-DO">
            <a:latin typeface="Trebuchet MS" pitchFamily="34" charset="0"/>
          </a:endParaRPr>
        </a:p>
      </dgm:t>
    </dgm:pt>
    <dgm:pt modelId="{20363991-64AF-427D-8635-9B585EB2E3FA}">
      <dgm:prSet phldrT="[Texto]"/>
      <dgm:spPr/>
      <dgm:t>
        <a:bodyPr/>
        <a:lstStyle/>
        <a:p>
          <a:r>
            <a:rPr lang="es-DO" dirty="0" smtClean="0">
              <a:latin typeface="Trebuchet MS" pitchFamily="34" charset="0"/>
            </a:rPr>
            <a:t>Inclusión Digital y sostenibilidad de las Redes</a:t>
          </a:r>
          <a:endParaRPr lang="es-DO" dirty="0">
            <a:latin typeface="Trebuchet MS" pitchFamily="34" charset="0"/>
          </a:endParaRPr>
        </a:p>
      </dgm:t>
    </dgm:pt>
    <dgm:pt modelId="{7DE0AD0F-C55E-471C-9006-EFBDE81914AC}" type="parTrans" cxnId="{81CE7CD1-1CE4-4A07-B710-0126773EC829}">
      <dgm:prSet/>
      <dgm:spPr/>
      <dgm:t>
        <a:bodyPr/>
        <a:lstStyle/>
        <a:p>
          <a:endParaRPr lang="es-DO">
            <a:latin typeface="Trebuchet MS" pitchFamily="34" charset="0"/>
          </a:endParaRPr>
        </a:p>
      </dgm:t>
    </dgm:pt>
    <dgm:pt modelId="{AD1A643A-B768-4DD9-9E47-6ACA9C7E61E7}" type="sibTrans" cxnId="{81CE7CD1-1CE4-4A07-B710-0126773EC829}">
      <dgm:prSet/>
      <dgm:spPr/>
      <dgm:t>
        <a:bodyPr/>
        <a:lstStyle/>
        <a:p>
          <a:endParaRPr lang="es-DO">
            <a:latin typeface="Trebuchet MS" pitchFamily="34" charset="0"/>
          </a:endParaRPr>
        </a:p>
      </dgm:t>
    </dgm:pt>
    <dgm:pt modelId="{DB2722E9-E02B-4F2B-B902-614D78FD9C1B}">
      <dgm:prSet phldrT="[Texto]" custT="1"/>
      <dgm:spPr/>
      <dgm:t>
        <a:bodyPr/>
        <a:lstStyle/>
        <a:p>
          <a:r>
            <a:rPr lang="es-DO" sz="3200" dirty="0" smtClean="0">
              <a:latin typeface="Trebuchet MS" pitchFamily="34" charset="0"/>
            </a:rPr>
            <a:t>Panorama de las acciones a realizar</a:t>
          </a:r>
          <a:endParaRPr lang="es-DO" sz="3200" dirty="0">
            <a:latin typeface="Trebuchet MS" pitchFamily="34" charset="0"/>
          </a:endParaRPr>
        </a:p>
      </dgm:t>
    </dgm:pt>
    <dgm:pt modelId="{AD86DA37-7BD6-432D-B3BF-E82FA21C9A6A}" type="sibTrans" cxnId="{C1630265-41EB-40FC-9F48-1A6A13E4F2B3}">
      <dgm:prSet/>
      <dgm:spPr/>
      <dgm:t>
        <a:bodyPr/>
        <a:lstStyle/>
        <a:p>
          <a:endParaRPr lang="es-DO">
            <a:latin typeface="Trebuchet MS" pitchFamily="34" charset="0"/>
          </a:endParaRPr>
        </a:p>
      </dgm:t>
    </dgm:pt>
    <dgm:pt modelId="{27A38F50-4179-41AF-92BE-83D7FCA24A11}" type="parTrans" cxnId="{C1630265-41EB-40FC-9F48-1A6A13E4F2B3}">
      <dgm:prSet/>
      <dgm:spPr/>
      <dgm:t>
        <a:bodyPr/>
        <a:lstStyle/>
        <a:p>
          <a:endParaRPr lang="es-DO">
            <a:latin typeface="Trebuchet MS" pitchFamily="34" charset="0"/>
          </a:endParaRPr>
        </a:p>
      </dgm:t>
    </dgm:pt>
    <dgm:pt modelId="{B97F47B5-986C-4E7D-805B-956F0B8D679C}">
      <dgm:prSet phldrT="[Texto]"/>
      <dgm:spPr/>
      <dgm:t>
        <a:bodyPr/>
        <a:lstStyle/>
        <a:p>
          <a:r>
            <a:rPr lang="es-DO" dirty="0" smtClean="0">
              <a:latin typeface="Trebuchet MS" pitchFamily="34" charset="0"/>
            </a:rPr>
            <a:t>Banda Ancha para la mayoría de la población </a:t>
          </a:r>
          <a:endParaRPr lang="es-DO" dirty="0">
            <a:latin typeface="Trebuchet MS" pitchFamily="34" charset="0"/>
          </a:endParaRPr>
        </a:p>
      </dgm:t>
    </dgm:pt>
    <dgm:pt modelId="{1274EE0A-E8C0-4DEA-A342-55AF431075EA}" type="sibTrans" cxnId="{B0B9D648-AA26-4BC1-9A11-7A1864CA4B3F}">
      <dgm:prSet/>
      <dgm:spPr/>
      <dgm:t>
        <a:bodyPr/>
        <a:lstStyle/>
        <a:p>
          <a:endParaRPr lang="es-DO">
            <a:latin typeface="Trebuchet MS" pitchFamily="34" charset="0"/>
          </a:endParaRPr>
        </a:p>
      </dgm:t>
    </dgm:pt>
    <dgm:pt modelId="{2CDFC10F-4042-4453-A0E6-247B5A8D49A2}" type="parTrans" cxnId="{B0B9D648-AA26-4BC1-9A11-7A1864CA4B3F}">
      <dgm:prSet/>
      <dgm:spPr/>
      <dgm:t>
        <a:bodyPr/>
        <a:lstStyle/>
        <a:p>
          <a:endParaRPr lang="es-DO">
            <a:latin typeface="Trebuchet MS" pitchFamily="34" charset="0"/>
          </a:endParaRPr>
        </a:p>
      </dgm:t>
    </dgm:pt>
    <dgm:pt modelId="{E4653155-9CC8-4D27-93AC-00AB1442C09F}" type="pres">
      <dgm:prSet presAssocID="{B5405C0D-6C26-40BC-9AB9-F90DA5790D1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DO"/>
        </a:p>
      </dgm:t>
    </dgm:pt>
    <dgm:pt modelId="{4C90AFD0-5715-4B34-A6FC-6C235FB7F593}" type="pres">
      <dgm:prSet presAssocID="{20363991-64AF-427D-8635-9B585EB2E3FA}" presName="boxAndChildren" presStyleCnt="0"/>
      <dgm:spPr/>
      <dgm:t>
        <a:bodyPr/>
        <a:lstStyle/>
        <a:p>
          <a:endParaRPr lang="es-DO"/>
        </a:p>
      </dgm:t>
    </dgm:pt>
    <dgm:pt modelId="{8A6767F9-46E1-4F57-922C-99DB61E5ACCC}" type="pres">
      <dgm:prSet presAssocID="{20363991-64AF-427D-8635-9B585EB2E3FA}" presName="parentTextBox" presStyleLbl="node1" presStyleIdx="0" presStyleCnt="3"/>
      <dgm:spPr/>
      <dgm:t>
        <a:bodyPr/>
        <a:lstStyle/>
        <a:p>
          <a:endParaRPr lang="es-DO"/>
        </a:p>
      </dgm:t>
    </dgm:pt>
    <dgm:pt modelId="{85D7B3A5-1238-423A-9E90-CAD61C291C0E}" type="pres">
      <dgm:prSet presAssocID="{1274EE0A-E8C0-4DEA-A342-55AF431075EA}" presName="sp" presStyleCnt="0"/>
      <dgm:spPr/>
      <dgm:t>
        <a:bodyPr/>
        <a:lstStyle/>
        <a:p>
          <a:endParaRPr lang="es-DO"/>
        </a:p>
      </dgm:t>
    </dgm:pt>
    <dgm:pt modelId="{D37D6E20-3A76-4B96-BE45-EA0740E3AF35}" type="pres">
      <dgm:prSet presAssocID="{B97F47B5-986C-4E7D-805B-956F0B8D679C}" presName="arrowAndChildren" presStyleCnt="0"/>
      <dgm:spPr/>
      <dgm:t>
        <a:bodyPr/>
        <a:lstStyle/>
        <a:p>
          <a:endParaRPr lang="es-DO"/>
        </a:p>
      </dgm:t>
    </dgm:pt>
    <dgm:pt modelId="{D41A7E48-5D7B-4FA1-9A52-9BDB83633E60}" type="pres">
      <dgm:prSet presAssocID="{B97F47B5-986C-4E7D-805B-956F0B8D679C}" presName="parentTextArrow" presStyleLbl="node1" presStyleIdx="1" presStyleCnt="3"/>
      <dgm:spPr/>
      <dgm:t>
        <a:bodyPr/>
        <a:lstStyle/>
        <a:p>
          <a:endParaRPr lang="es-DO"/>
        </a:p>
      </dgm:t>
    </dgm:pt>
    <dgm:pt modelId="{AA05D28C-CA5B-4E49-9948-2D657CE1B1D1}" type="pres">
      <dgm:prSet presAssocID="{9A9D6745-CEFA-4173-AC34-9F4616A624FD}" presName="sp" presStyleCnt="0"/>
      <dgm:spPr/>
      <dgm:t>
        <a:bodyPr/>
        <a:lstStyle/>
        <a:p>
          <a:endParaRPr lang="es-DO"/>
        </a:p>
      </dgm:t>
    </dgm:pt>
    <dgm:pt modelId="{BA6586C4-CCDD-41D6-81E6-52ABC0395082}" type="pres">
      <dgm:prSet presAssocID="{3CDFB613-67D0-445F-B1C3-4D3863448660}" presName="arrowAndChildren" presStyleCnt="0"/>
      <dgm:spPr/>
      <dgm:t>
        <a:bodyPr/>
        <a:lstStyle/>
        <a:p>
          <a:endParaRPr lang="es-DO"/>
        </a:p>
      </dgm:t>
    </dgm:pt>
    <dgm:pt modelId="{B3AAF1E8-7C2D-4DA7-8101-B4E3F25A0E02}" type="pres">
      <dgm:prSet presAssocID="{3CDFB613-67D0-445F-B1C3-4D3863448660}" presName="parentTextArrow" presStyleLbl="node1" presStyleIdx="1" presStyleCnt="3"/>
      <dgm:spPr/>
      <dgm:t>
        <a:bodyPr/>
        <a:lstStyle/>
        <a:p>
          <a:endParaRPr lang="es-DO"/>
        </a:p>
      </dgm:t>
    </dgm:pt>
    <dgm:pt modelId="{31E1563E-9349-4846-9691-EC636707603C}" type="pres">
      <dgm:prSet presAssocID="{3CDFB613-67D0-445F-B1C3-4D3863448660}" presName="arrow" presStyleLbl="node1" presStyleIdx="2" presStyleCnt="3"/>
      <dgm:spPr/>
      <dgm:t>
        <a:bodyPr/>
        <a:lstStyle/>
        <a:p>
          <a:endParaRPr lang="es-DO"/>
        </a:p>
      </dgm:t>
    </dgm:pt>
    <dgm:pt modelId="{4AB6F8CC-DDFC-4A73-B9A4-9BE798D535CF}" type="pres">
      <dgm:prSet presAssocID="{3CDFB613-67D0-445F-B1C3-4D3863448660}" presName="descendantArrow" presStyleCnt="0"/>
      <dgm:spPr/>
      <dgm:t>
        <a:bodyPr/>
        <a:lstStyle/>
        <a:p>
          <a:endParaRPr lang="es-DO"/>
        </a:p>
      </dgm:t>
    </dgm:pt>
    <dgm:pt modelId="{E52E14DE-D22B-412A-B88E-06C3F6405F2E}" type="pres">
      <dgm:prSet presAssocID="{DB2722E9-E02B-4F2B-B902-614D78FD9C1B}" presName="childTextArrow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DO"/>
        </a:p>
      </dgm:t>
    </dgm:pt>
  </dgm:ptLst>
  <dgm:cxnLst>
    <dgm:cxn modelId="{CC3EE846-387A-4DCC-89B8-82B4D9F6CD79}" type="presOf" srcId="{B97F47B5-986C-4E7D-805B-956F0B8D679C}" destId="{D41A7E48-5D7B-4FA1-9A52-9BDB83633E60}" srcOrd="0" destOrd="0" presId="urn:microsoft.com/office/officeart/2005/8/layout/process4"/>
    <dgm:cxn modelId="{B0B9D648-AA26-4BC1-9A11-7A1864CA4B3F}" srcId="{B5405C0D-6C26-40BC-9AB9-F90DA5790D11}" destId="{B97F47B5-986C-4E7D-805B-956F0B8D679C}" srcOrd="1" destOrd="0" parTransId="{2CDFC10F-4042-4453-A0E6-247B5A8D49A2}" sibTransId="{1274EE0A-E8C0-4DEA-A342-55AF431075EA}"/>
    <dgm:cxn modelId="{C8999C47-B8FC-41ED-9250-C6DFFDC3455B}" type="presOf" srcId="{3CDFB613-67D0-445F-B1C3-4D3863448660}" destId="{B3AAF1E8-7C2D-4DA7-8101-B4E3F25A0E02}" srcOrd="0" destOrd="0" presId="urn:microsoft.com/office/officeart/2005/8/layout/process4"/>
    <dgm:cxn modelId="{434FB9DA-EFAA-408B-A025-315DF2DBC601}" srcId="{B5405C0D-6C26-40BC-9AB9-F90DA5790D11}" destId="{3CDFB613-67D0-445F-B1C3-4D3863448660}" srcOrd="0" destOrd="0" parTransId="{C28C37F2-B261-4364-A0E0-BBCA0D977D9D}" sibTransId="{9A9D6745-CEFA-4173-AC34-9F4616A624FD}"/>
    <dgm:cxn modelId="{81CE7CD1-1CE4-4A07-B710-0126773EC829}" srcId="{B5405C0D-6C26-40BC-9AB9-F90DA5790D11}" destId="{20363991-64AF-427D-8635-9B585EB2E3FA}" srcOrd="2" destOrd="0" parTransId="{7DE0AD0F-C55E-471C-9006-EFBDE81914AC}" sibTransId="{AD1A643A-B768-4DD9-9E47-6ACA9C7E61E7}"/>
    <dgm:cxn modelId="{CE6F548D-EEA1-4035-B5DE-7F7C13A53C11}" type="presOf" srcId="{B5405C0D-6C26-40BC-9AB9-F90DA5790D11}" destId="{E4653155-9CC8-4D27-93AC-00AB1442C09F}" srcOrd="0" destOrd="0" presId="urn:microsoft.com/office/officeart/2005/8/layout/process4"/>
    <dgm:cxn modelId="{F346D339-AB6E-4719-B64A-BF18C5325B21}" type="presOf" srcId="{3CDFB613-67D0-445F-B1C3-4D3863448660}" destId="{31E1563E-9349-4846-9691-EC636707603C}" srcOrd="1" destOrd="0" presId="urn:microsoft.com/office/officeart/2005/8/layout/process4"/>
    <dgm:cxn modelId="{042A3374-609C-47A1-ACE5-607C008B71FE}" type="presOf" srcId="{DB2722E9-E02B-4F2B-B902-614D78FD9C1B}" destId="{E52E14DE-D22B-412A-B88E-06C3F6405F2E}" srcOrd="0" destOrd="0" presId="urn:microsoft.com/office/officeart/2005/8/layout/process4"/>
    <dgm:cxn modelId="{52016DFF-D540-46E2-851B-4500BD2E2488}" type="presOf" srcId="{20363991-64AF-427D-8635-9B585EB2E3FA}" destId="{8A6767F9-46E1-4F57-922C-99DB61E5ACCC}" srcOrd="0" destOrd="0" presId="urn:microsoft.com/office/officeart/2005/8/layout/process4"/>
    <dgm:cxn modelId="{C1630265-41EB-40FC-9F48-1A6A13E4F2B3}" srcId="{3CDFB613-67D0-445F-B1C3-4D3863448660}" destId="{DB2722E9-E02B-4F2B-B902-614D78FD9C1B}" srcOrd="0" destOrd="0" parTransId="{27A38F50-4179-41AF-92BE-83D7FCA24A11}" sibTransId="{AD86DA37-7BD6-432D-B3BF-E82FA21C9A6A}"/>
    <dgm:cxn modelId="{141B791E-4744-4442-BEAC-115AA23A1A42}" type="presParOf" srcId="{E4653155-9CC8-4D27-93AC-00AB1442C09F}" destId="{4C90AFD0-5715-4B34-A6FC-6C235FB7F593}" srcOrd="0" destOrd="0" presId="urn:microsoft.com/office/officeart/2005/8/layout/process4"/>
    <dgm:cxn modelId="{308BB770-716F-406E-83D8-7F99497721F1}" type="presParOf" srcId="{4C90AFD0-5715-4B34-A6FC-6C235FB7F593}" destId="{8A6767F9-46E1-4F57-922C-99DB61E5ACCC}" srcOrd="0" destOrd="0" presId="urn:microsoft.com/office/officeart/2005/8/layout/process4"/>
    <dgm:cxn modelId="{C20E508A-DAEA-4EC8-847A-3970713EB7F1}" type="presParOf" srcId="{E4653155-9CC8-4D27-93AC-00AB1442C09F}" destId="{85D7B3A5-1238-423A-9E90-CAD61C291C0E}" srcOrd="1" destOrd="0" presId="urn:microsoft.com/office/officeart/2005/8/layout/process4"/>
    <dgm:cxn modelId="{A0A17D9F-D03B-4D10-8365-79705294091D}" type="presParOf" srcId="{E4653155-9CC8-4D27-93AC-00AB1442C09F}" destId="{D37D6E20-3A76-4B96-BE45-EA0740E3AF35}" srcOrd="2" destOrd="0" presId="urn:microsoft.com/office/officeart/2005/8/layout/process4"/>
    <dgm:cxn modelId="{0D03E088-82E5-4371-B957-29C4F1BFB2FE}" type="presParOf" srcId="{D37D6E20-3A76-4B96-BE45-EA0740E3AF35}" destId="{D41A7E48-5D7B-4FA1-9A52-9BDB83633E60}" srcOrd="0" destOrd="0" presId="urn:microsoft.com/office/officeart/2005/8/layout/process4"/>
    <dgm:cxn modelId="{D309DD1B-7F4A-42F6-915E-E45F510B7A46}" type="presParOf" srcId="{E4653155-9CC8-4D27-93AC-00AB1442C09F}" destId="{AA05D28C-CA5B-4E49-9948-2D657CE1B1D1}" srcOrd="3" destOrd="0" presId="urn:microsoft.com/office/officeart/2005/8/layout/process4"/>
    <dgm:cxn modelId="{9E2FBC98-54C0-4786-896F-A91B62157204}" type="presParOf" srcId="{E4653155-9CC8-4D27-93AC-00AB1442C09F}" destId="{BA6586C4-CCDD-41D6-81E6-52ABC0395082}" srcOrd="4" destOrd="0" presId="urn:microsoft.com/office/officeart/2005/8/layout/process4"/>
    <dgm:cxn modelId="{A4BD43FE-3208-4903-98B8-8EC5566C2A3C}" type="presParOf" srcId="{BA6586C4-CCDD-41D6-81E6-52ABC0395082}" destId="{B3AAF1E8-7C2D-4DA7-8101-B4E3F25A0E02}" srcOrd="0" destOrd="0" presId="urn:microsoft.com/office/officeart/2005/8/layout/process4"/>
    <dgm:cxn modelId="{FE8BDCB4-B2F3-41E2-9C27-CE6B59853E85}" type="presParOf" srcId="{BA6586C4-CCDD-41D6-81E6-52ABC0395082}" destId="{31E1563E-9349-4846-9691-EC636707603C}" srcOrd="1" destOrd="0" presId="urn:microsoft.com/office/officeart/2005/8/layout/process4"/>
    <dgm:cxn modelId="{612AC3FD-E867-4F1C-87EF-1BF3B195B9AF}" type="presParOf" srcId="{BA6586C4-CCDD-41D6-81E6-52ABC0395082}" destId="{4AB6F8CC-DDFC-4A73-B9A4-9BE798D535CF}" srcOrd="2" destOrd="0" presId="urn:microsoft.com/office/officeart/2005/8/layout/process4"/>
    <dgm:cxn modelId="{D6EC9E3F-B8DB-4B69-8A18-BB83DAA20D0E}" type="presParOf" srcId="{4AB6F8CC-DDFC-4A73-B9A4-9BE798D535CF}" destId="{E52E14DE-D22B-412A-B88E-06C3F6405F2E}" srcOrd="0" destOrd="0" presId="urn:microsoft.com/office/officeart/2005/8/layout/process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E92D89-0E0A-4D37-AE42-A240C6D1C0F3}">
      <dsp:nvSpPr>
        <dsp:cNvPr id="0" name=""/>
        <dsp:cNvSpPr/>
      </dsp:nvSpPr>
      <dsp:spPr>
        <a:xfrm>
          <a:off x="3017519" y="0"/>
          <a:ext cx="4526280" cy="13171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DO" sz="1400" kern="1200" spc="0" dirty="0" smtClean="0">
              <a:latin typeface="Trebuchet MS" pitchFamily="34" charset="0"/>
            </a:rPr>
            <a:t>Revisión de las políticas públicas y los planes nacionales.</a:t>
          </a:r>
          <a:endParaRPr lang="es-DO" sz="1200" kern="1200" dirty="0">
            <a:latin typeface="Trebuchet MS" pitchFamily="34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DO" sz="1400" kern="1200" spc="0" dirty="0" smtClean="0">
              <a:latin typeface="Trebuchet MS" pitchFamily="34" charset="0"/>
            </a:rPr>
            <a:t>Cooperación Público-Privada frente a las redes públicas </a:t>
          </a:r>
          <a:endParaRPr lang="es-DO" sz="1400" kern="1200" spc="0" dirty="0">
            <a:latin typeface="Trebuchet MS" pitchFamily="34" charset="0"/>
          </a:endParaRPr>
        </a:p>
      </dsp:txBody>
      <dsp:txXfrm>
        <a:off x="3017519" y="164641"/>
        <a:ext cx="4032357" cy="987847"/>
      </dsp:txXfrm>
    </dsp:sp>
    <dsp:sp modelId="{8636AE32-B32D-498C-8F64-340497D4259D}">
      <dsp:nvSpPr>
        <dsp:cNvPr id="0" name=""/>
        <dsp:cNvSpPr/>
      </dsp:nvSpPr>
      <dsp:spPr>
        <a:xfrm>
          <a:off x="0" y="0"/>
          <a:ext cx="3017520" cy="131712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DO" sz="2000" kern="1200" dirty="0" smtClean="0">
              <a:latin typeface="Trebuchet MS" pitchFamily="34" charset="0"/>
            </a:rPr>
            <a:t>El compromiso entre la Banda ancha y la Sostenibilidad de las Redes</a:t>
          </a:r>
          <a:endParaRPr lang="es-DO" sz="2000" kern="1200" dirty="0">
            <a:latin typeface="Trebuchet MS" pitchFamily="34" charset="0"/>
          </a:endParaRPr>
        </a:p>
      </dsp:txBody>
      <dsp:txXfrm>
        <a:off x="64297" y="64297"/>
        <a:ext cx="2888926" cy="1188535"/>
      </dsp:txXfrm>
    </dsp:sp>
    <dsp:sp modelId="{20EB299B-3D5E-4903-9A7C-3238D931BEE4}">
      <dsp:nvSpPr>
        <dsp:cNvPr id="0" name=""/>
        <dsp:cNvSpPr/>
      </dsp:nvSpPr>
      <dsp:spPr>
        <a:xfrm>
          <a:off x="3017519" y="1448841"/>
          <a:ext cx="4526280" cy="13171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DO" sz="1200" kern="1200" dirty="0"/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DO" sz="1400" kern="1200" spc="0" dirty="0" smtClean="0">
              <a:latin typeface="Trebuchet MS" pitchFamily="34" charset="0"/>
            </a:rPr>
            <a:t>Despliegue de infraestructura para los servicios de telecomunicaciones.</a:t>
          </a:r>
          <a:endParaRPr lang="es-DO" sz="1400" kern="1200" dirty="0">
            <a:latin typeface="Trebuchet MS" pitchFamily="34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DO" sz="1400" kern="1200" dirty="0" smtClean="0">
              <a:latin typeface="Trebuchet MS" pitchFamily="34" charset="0"/>
            </a:rPr>
            <a:t>Diferentes visiones del despliego de infraestructura</a:t>
          </a:r>
          <a:r>
            <a:rPr lang="es-DO" sz="1400" kern="1200" dirty="0" smtClean="0"/>
            <a:t>. </a:t>
          </a:r>
          <a:endParaRPr lang="es-DO" sz="1400" kern="1200" dirty="0"/>
        </a:p>
      </dsp:txBody>
      <dsp:txXfrm>
        <a:off x="3017519" y="1613482"/>
        <a:ext cx="4032357" cy="987847"/>
      </dsp:txXfrm>
    </dsp:sp>
    <dsp:sp modelId="{8A5E3770-FB26-4E31-8437-2DFC09BF3D4D}">
      <dsp:nvSpPr>
        <dsp:cNvPr id="0" name=""/>
        <dsp:cNvSpPr/>
      </dsp:nvSpPr>
      <dsp:spPr>
        <a:xfrm>
          <a:off x="0" y="1448841"/>
          <a:ext cx="3017520" cy="1317129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DO" sz="2000" kern="1200" dirty="0" smtClean="0">
              <a:latin typeface="Trebuchet MS" pitchFamily="34" charset="0"/>
            </a:rPr>
            <a:t>Infraestructura como motor del desarrollo de las TICs</a:t>
          </a:r>
          <a:endParaRPr lang="es-DO" sz="2000" kern="1200" dirty="0">
            <a:latin typeface="Trebuchet MS" pitchFamily="34" charset="0"/>
          </a:endParaRPr>
        </a:p>
      </dsp:txBody>
      <dsp:txXfrm>
        <a:off x="64297" y="1513138"/>
        <a:ext cx="2888926" cy="1188535"/>
      </dsp:txXfrm>
    </dsp:sp>
    <dsp:sp modelId="{9F4D1014-63F5-43ED-8032-1A610034B8A1}">
      <dsp:nvSpPr>
        <dsp:cNvPr id="0" name=""/>
        <dsp:cNvSpPr/>
      </dsp:nvSpPr>
      <dsp:spPr>
        <a:xfrm>
          <a:off x="3017519" y="2897683"/>
          <a:ext cx="4526280" cy="13171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DO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DO" sz="1600" kern="1200" spc="0" dirty="0" smtClean="0">
              <a:latin typeface="Trebuchet MS" pitchFamily="34" charset="0"/>
            </a:rPr>
            <a:t>Visión de los diferentes participantes sobre la banda ancha y la Agenda Regulatoria</a:t>
          </a:r>
          <a:endParaRPr lang="es-DO" sz="1600" kern="1200" dirty="0">
            <a:latin typeface="Trebuchet MS" pitchFamily="34" charset="0"/>
          </a:endParaRPr>
        </a:p>
      </dsp:txBody>
      <dsp:txXfrm>
        <a:off x="3017519" y="3062324"/>
        <a:ext cx="4032357" cy="987847"/>
      </dsp:txXfrm>
    </dsp:sp>
    <dsp:sp modelId="{CC2F38D3-8460-42B5-8ABD-C834DA672DE4}">
      <dsp:nvSpPr>
        <dsp:cNvPr id="0" name=""/>
        <dsp:cNvSpPr/>
      </dsp:nvSpPr>
      <dsp:spPr>
        <a:xfrm>
          <a:off x="0" y="2897683"/>
          <a:ext cx="3017520" cy="1317129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DO" sz="2000" kern="1200" dirty="0" smtClean="0">
              <a:latin typeface="Trebuchet MS" pitchFamily="34" charset="0"/>
            </a:rPr>
            <a:t>Panel - Un Camino para Latinoamérica: La Visión de los actores</a:t>
          </a:r>
          <a:endParaRPr lang="es-DO" sz="2000" kern="1200" dirty="0">
            <a:latin typeface="Trebuchet MS" pitchFamily="34" charset="0"/>
          </a:endParaRPr>
        </a:p>
      </dsp:txBody>
      <dsp:txXfrm>
        <a:off x="64297" y="2961980"/>
        <a:ext cx="2888926" cy="11885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9137F3-B612-4B37-ACC3-11F38CFADA75}">
      <dsp:nvSpPr>
        <dsp:cNvPr id="0" name=""/>
        <dsp:cNvSpPr/>
      </dsp:nvSpPr>
      <dsp:spPr>
        <a:xfrm>
          <a:off x="82281" y="142870"/>
          <a:ext cx="2755394" cy="189931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DO" sz="3200" b="1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0000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82281" y="142870"/>
        <a:ext cx="2755394" cy="1899315"/>
      </dsp:txXfrm>
    </dsp:sp>
    <dsp:sp modelId="{8E5DCC60-3DC3-44DC-8AF8-BEB6595B3B78}">
      <dsp:nvSpPr>
        <dsp:cNvPr id="0" name=""/>
        <dsp:cNvSpPr/>
      </dsp:nvSpPr>
      <dsp:spPr>
        <a:xfrm>
          <a:off x="909177" y="2196410"/>
          <a:ext cx="1101603" cy="1101603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DO" sz="3200" b="0" kern="120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1055194" y="2617663"/>
        <a:ext cx="809569" cy="259097"/>
      </dsp:txXfrm>
    </dsp:sp>
    <dsp:sp modelId="{1A5B286F-1C6A-492C-8158-D18766033C66}">
      <dsp:nvSpPr>
        <dsp:cNvPr id="0" name=""/>
        <dsp:cNvSpPr/>
      </dsp:nvSpPr>
      <dsp:spPr>
        <a:xfrm>
          <a:off x="411" y="3452238"/>
          <a:ext cx="2919134" cy="2262807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DO" sz="32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11" y="3452238"/>
        <a:ext cx="2919134" cy="2262807"/>
      </dsp:txXfrm>
    </dsp:sp>
    <dsp:sp modelId="{F8599EDB-F412-478A-ACDE-98D0B99437A5}">
      <dsp:nvSpPr>
        <dsp:cNvPr id="0" name=""/>
        <dsp:cNvSpPr/>
      </dsp:nvSpPr>
      <dsp:spPr>
        <a:xfrm>
          <a:off x="2764913" y="2565150"/>
          <a:ext cx="1046472" cy="7065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DO" sz="3200" b="0" kern="1200" cap="none" spc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2764913" y="2706459"/>
        <a:ext cx="834509" cy="423927"/>
      </dsp:txXfrm>
    </dsp:sp>
    <dsp:sp modelId="{67C61177-3754-47EB-83AE-8E1315BF6F9F}">
      <dsp:nvSpPr>
        <dsp:cNvPr id="0" name=""/>
        <dsp:cNvSpPr/>
      </dsp:nvSpPr>
      <dsp:spPr>
        <a:xfrm>
          <a:off x="4059136" y="1029642"/>
          <a:ext cx="3798631" cy="3798631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DO" sz="32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Internet de Banda Ancha para todos los habitantes</a:t>
          </a:r>
          <a:endParaRPr lang="es-DO" sz="32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4615433" y="1585939"/>
        <a:ext cx="2686037" cy="26860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A29ACF-DEAA-4AC9-8AE6-2BBEF6D078BA}">
      <dsp:nvSpPr>
        <dsp:cNvPr id="0" name=""/>
        <dsp:cNvSpPr/>
      </dsp:nvSpPr>
      <dsp:spPr>
        <a:xfrm>
          <a:off x="2745" y="1664295"/>
          <a:ext cx="2107772" cy="1738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0005" tIns="40005" rIns="40005" bIns="40005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DO" sz="2100" kern="1200" dirty="0">
            <a:latin typeface="Trebuchet MS" pitchFamily="34" charset="0"/>
          </a:endParaRPr>
        </a:p>
      </dsp:txBody>
      <dsp:txXfrm>
        <a:off x="42752" y="1704302"/>
        <a:ext cx="2027758" cy="1285927"/>
      </dsp:txXfrm>
    </dsp:sp>
    <dsp:sp modelId="{54A023F1-8FBF-4343-8473-00D489BBA6D5}">
      <dsp:nvSpPr>
        <dsp:cNvPr id="0" name=""/>
        <dsp:cNvSpPr/>
      </dsp:nvSpPr>
      <dsp:spPr>
        <a:xfrm>
          <a:off x="1060326" y="1760628"/>
          <a:ext cx="2850398" cy="2850398"/>
        </a:xfrm>
        <a:prstGeom prst="leftCircularArrow">
          <a:avLst>
            <a:gd name="adj1" fmla="val 1910"/>
            <a:gd name="adj2" fmla="val 228377"/>
            <a:gd name="adj3" fmla="val 2511230"/>
            <a:gd name="adj4" fmla="val 9531832"/>
            <a:gd name="adj5" fmla="val 222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D60793-8684-4F2E-BFCA-E52A780C00BB}">
      <dsp:nvSpPr>
        <dsp:cNvPr id="0" name=""/>
        <dsp:cNvSpPr/>
      </dsp:nvSpPr>
      <dsp:spPr>
        <a:xfrm>
          <a:off x="199012" y="1923202"/>
          <a:ext cx="2024417" cy="17552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DO" sz="21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rPr>
            <a:t>Despliegue de Infraestructura </a:t>
          </a:r>
          <a:endParaRPr lang="es-DO" sz="21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rebuchet MS" pitchFamily="34" charset="0"/>
          </a:endParaRPr>
        </a:p>
      </dsp:txBody>
      <dsp:txXfrm>
        <a:off x="250422" y="1974612"/>
        <a:ext cx="1921597" cy="1652442"/>
      </dsp:txXfrm>
    </dsp:sp>
    <dsp:sp modelId="{D350B5F0-53EA-4E55-9306-005706898D95}">
      <dsp:nvSpPr>
        <dsp:cNvPr id="0" name=""/>
        <dsp:cNvSpPr/>
      </dsp:nvSpPr>
      <dsp:spPr>
        <a:xfrm>
          <a:off x="2679404" y="1916846"/>
          <a:ext cx="2677398" cy="1738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DO" sz="2000" kern="1200" dirty="0" smtClean="0">
              <a:latin typeface="Trebuchet MS" pitchFamily="34" charset="0"/>
            </a:rPr>
            <a:t>Uso de fondos de universalización</a:t>
          </a:r>
          <a:endParaRPr lang="es-DO" sz="2000" kern="1200" dirty="0">
            <a:latin typeface="Trebuchet MS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DO" sz="2000" kern="1200" smtClean="0">
              <a:latin typeface="Trebuchet MS" pitchFamily="34" charset="0"/>
            </a:rPr>
            <a:t>Alianzas      </a:t>
          </a:r>
          <a:r>
            <a:rPr lang="es-DO" sz="2000" kern="1200" dirty="0" smtClean="0">
              <a:latin typeface="Trebuchet MS" pitchFamily="34" charset="0"/>
            </a:rPr>
            <a:t>Público - Privadas</a:t>
          </a:r>
          <a:endParaRPr lang="es-DO" sz="2000" kern="1200" dirty="0">
            <a:latin typeface="Trebuchet MS" pitchFamily="34" charset="0"/>
          </a:endParaRPr>
        </a:p>
      </dsp:txBody>
      <dsp:txXfrm>
        <a:off x="2719411" y="2329382"/>
        <a:ext cx="2597384" cy="1285927"/>
      </dsp:txXfrm>
    </dsp:sp>
    <dsp:sp modelId="{2DC64A52-8FEE-436A-856A-05D852F515CA}">
      <dsp:nvSpPr>
        <dsp:cNvPr id="0" name=""/>
        <dsp:cNvSpPr/>
      </dsp:nvSpPr>
      <dsp:spPr>
        <a:xfrm>
          <a:off x="4203528" y="695206"/>
          <a:ext cx="2733967" cy="2733967"/>
        </a:xfrm>
        <a:prstGeom prst="circularArrow">
          <a:avLst>
            <a:gd name="adj1" fmla="val 1991"/>
            <a:gd name="adj2" fmla="val 238546"/>
            <a:gd name="adj3" fmla="val 19209865"/>
            <a:gd name="adj4" fmla="val 12199432"/>
            <a:gd name="adj5" fmla="val 2323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6FF720-B99B-470F-B35C-D612907C67AE}">
      <dsp:nvSpPr>
        <dsp:cNvPr id="0" name=""/>
        <dsp:cNvSpPr/>
      </dsp:nvSpPr>
      <dsp:spPr>
        <a:xfrm>
          <a:off x="3198883" y="1544316"/>
          <a:ext cx="2341032" cy="7450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DO" sz="21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rPr>
            <a:t>Apoyo del Estado </a:t>
          </a:r>
          <a:endParaRPr lang="es-DO" sz="21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rebuchet MS" pitchFamily="34" charset="0"/>
          </a:endParaRPr>
        </a:p>
      </dsp:txBody>
      <dsp:txXfrm>
        <a:off x="3220705" y="1566138"/>
        <a:ext cx="2297388" cy="701415"/>
      </dsp:txXfrm>
    </dsp:sp>
    <dsp:sp modelId="{FDDC5F29-818A-4310-88FD-7685DA8D4D62}">
      <dsp:nvSpPr>
        <dsp:cNvPr id="0" name=""/>
        <dsp:cNvSpPr/>
      </dsp:nvSpPr>
      <dsp:spPr>
        <a:xfrm>
          <a:off x="5799184" y="1668488"/>
          <a:ext cx="2107772" cy="1738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0A58CF-548E-4C5B-9B72-5667AC3ED82E}">
      <dsp:nvSpPr>
        <dsp:cNvPr id="0" name=""/>
        <dsp:cNvSpPr/>
      </dsp:nvSpPr>
      <dsp:spPr>
        <a:xfrm>
          <a:off x="5953679" y="2055951"/>
          <a:ext cx="1873575" cy="17384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DO" sz="21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rPr>
            <a:t>Sostenibilidad de las Redes</a:t>
          </a:r>
          <a:endParaRPr lang="es-DO" sz="21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Trebuchet MS" pitchFamily="34" charset="0"/>
          </a:endParaRPr>
        </a:p>
      </dsp:txBody>
      <dsp:txXfrm>
        <a:off x="6004598" y="2106870"/>
        <a:ext cx="1771737" cy="16366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767F9-46E1-4F57-922C-99DB61E5ACCC}">
      <dsp:nvSpPr>
        <dsp:cNvPr id="0" name=""/>
        <dsp:cNvSpPr/>
      </dsp:nvSpPr>
      <dsp:spPr>
        <a:xfrm>
          <a:off x="0" y="4517113"/>
          <a:ext cx="7786742" cy="148261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DO" sz="3600" kern="1200" dirty="0" smtClean="0">
              <a:latin typeface="Trebuchet MS" pitchFamily="34" charset="0"/>
            </a:rPr>
            <a:t>Inclusión Digital y sostenibilidad de las Redes</a:t>
          </a:r>
          <a:endParaRPr lang="es-DO" sz="3600" kern="1200" dirty="0">
            <a:latin typeface="Trebuchet MS" pitchFamily="34" charset="0"/>
          </a:endParaRPr>
        </a:p>
      </dsp:txBody>
      <dsp:txXfrm>
        <a:off x="0" y="4517113"/>
        <a:ext cx="7786742" cy="1482617"/>
      </dsp:txXfrm>
    </dsp:sp>
    <dsp:sp modelId="{D41A7E48-5D7B-4FA1-9A52-9BDB83633E60}">
      <dsp:nvSpPr>
        <dsp:cNvPr id="0" name=""/>
        <dsp:cNvSpPr/>
      </dsp:nvSpPr>
      <dsp:spPr>
        <a:xfrm rot="10800000">
          <a:off x="0" y="2259087"/>
          <a:ext cx="7786742" cy="2280265"/>
        </a:xfrm>
        <a:prstGeom prst="upArrowCallou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DO" sz="3600" kern="1200" dirty="0" smtClean="0">
              <a:latin typeface="Trebuchet MS" pitchFamily="34" charset="0"/>
            </a:rPr>
            <a:t>Banda Ancha para la mayoría de la población </a:t>
          </a:r>
          <a:endParaRPr lang="es-DO" sz="3600" kern="1200" dirty="0">
            <a:latin typeface="Trebuchet MS" pitchFamily="34" charset="0"/>
          </a:endParaRPr>
        </a:p>
      </dsp:txBody>
      <dsp:txXfrm rot="10800000">
        <a:off x="0" y="2259087"/>
        <a:ext cx="7786742" cy="1481648"/>
      </dsp:txXfrm>
    </dsp:sp>
    <dsp:sp modelId="{31E1563E-9349-4846-9691-EC636707603C}">
      <dsp:nvSpPr>
        <dsp:cNvPr id="0" name=""/>
        <dsp:cNvSpPr/>
      </dsp:nvSpPr>
      <dsp:spPr>
        <a:xfrm rot="10800000">
          <a:off x="0" y="1060"/>
          <a:ext cx="7786742" cy="2280265"/>
        </a:xfrm>
        <a:prstGeom prst="upArrowCallou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DO" sz="2800" b="1" kern="1200" smtClean="0">
              <a:ln w="18415" cmpd="sng"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rPr>
            <a:t>XIV Cumbre de Reguladores y Operadores REGULATEL  - AHICET</a:t>
          </a:r>
          <a:endParaRPr lang="es-DO" sz="2800" kern="1200" dirty="0">
            <a:latin typeface="Trebuchet MS" pitchFamily="34" charset="0"/>
          </a:endParaRPr>
        </a:p>
      </dsp:txBody>
      <dsp:txXfrm rot="-10800000">
        <a:off x="0" y="1060"/>
        <a:ext cx="7786742" cy="800373"/>
      </dsp:txXfrm>
    </dsp:sp>
    <dsp:sp modelId="{E52E14DE-D22B-412A-B88E-06C3F6405F2E}">
      <dsp:nvSpPr>
        <dsp:cNvPr id="0" name=""/>
        <dsp:cNvSpPr/>
      </dsp:nvSpPr>
      <dsp:spPr>
        <a:xfrm>
          <a:off x="0" y="801433"/>
          <a:ext cx="7786742" cy="68179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DO" sz="3200" kern="1200" dirty="0" smtClean="0">
              <a:latin typeface="Trebuchet MS" pitchFamily="34" charset="0"/>
            </a:rPr>
            <a:t>Panorama de las acciones a realizar</a:t>
          </a:r>
          <a:endParaRPr lang="es-DO" sz="3200" kern="1200" dirty="0">
            <a:latin typeface="Trebuchet MS" pitchFamily="34" charset="0"/>
          </a:endParaRPr>
        </a:p>
      </dsp:txBody>
      <dsp:txXfrm>
        <a:off x="0" y="801433"/>
        <a:ext cx="7786742" cy="681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D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94B90-2E03-4F8F-B469-54D74E31E46F}" type="datetimeFigureOut">
              <a:rPr lang="es-DO" smtClean="0"/>
              <a:pPr/>
              <a:t>14/07/2011</a:t>
            </a:fld>
            <a:endParaRPr lang="es-D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D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BF42-A4F6-41F9-9B26-FDB70397136D}" type="slidenum">
              <a:rPr lang="es-DO" smtClean="0"/>
              <a:pPr/>
              <a:t>‹Nº›</a:t>
            </a:fld>
            <a:endParaRPr lang="es-DO"/>
          </a:p>
        </p:txBody>
      </p:sp>
    </p:spTree>
    <p:extLst>
      <p:ext uri="{BB962C8B-B14F-4D97-AF65-F5344CB8AC3E}">
        <p14:creationId xmlns="" xmlns:p14="http://schemas.microsoft.com/office/powerpoint/2010/main" val="3212166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D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6A7B8-8F57-4425-86FF-43173473E667}" type="datetimeFigureOut">
              <a:rPr lang="es-DO" smtClean="0"/>
              <a:pPr/>
              <a:t>14/07/2011</a:t>
            </a:fld>
            <a:endParaRPr lang="es-D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D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D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03638-DD46-4EE3-9BC3-6FD25F0207ED}" type="slidenum">
              <a:rPr lang="es-DO" smtClean="0"/>
              <a:pPr/>
              <a:t>‹Nº›</a:t>
            </a:fld>
            <a:endParaRPr lang="es-DO"/>
          </a:p>
        </p:txBody>
      </p:sp>
    </p:spTree>
    <p:extLst>
      <p:ext uri="{BB962C8B-B14F-4D97-AF65-F5344CB8AC3E}">
        <p14:creationId xmlns="" xmlns:p14="http://schemas.microsoft.com/office/powerpoint/2010/main" val="3007308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D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03638-DD46-4EE3-9BC3-6FD25F0207ED}" type="slidenum">
              <a:rPr lang="es-DO" smtClean="0"/>
              <a:pPr/>
              <a:t>1</a:t>
            </a:fld>
            <a:endParaRPr lang="es-D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D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03638-DD46-4EE3-9BC3-6FD25F0207ED}" type="slidenum">
              <a:rPr lang="es-DO" smtClean="0"/>
              <a:pPr/>
              <a:t>2</a:t>
            </a:fld>
            <a:endParaRPr lang="es-D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D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03638-DD46-4EE3-9BC3-6FD25F0207ED}" type="slidenum">
              <a:rPr lang="es-DO" smtClean="0"/>
              <a:pPr/>
              <a:t>3</a:t>
            </a:fld>
            <a:endParaRPr lang="es-DO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D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03638-DD46-4EE3-9BC3-6FD25F0207ED}" type="slidenum">
              <a:rPr lang="es-DO" smtClean="0"/>
              <a:pPr/>
              <a:t>13</a:t>
            </a:fld>
            <a:endParaRPr lang="es-D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474060" y="3828418"/>
            <a:ext cx="2143140" cy="67215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DO" sz="1800" b="1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</a:t>
            </a:r>
            <a:endParaRPr lang="es-DO" dirty="0"/>
          </a:p>
        </p:txBody>
      </p:sp>
      <p:sp>
        <p:nvSpPr>
          <p:cNvPr id="9" name="1 Título"/>
          <p:cNvSpPr>
            <a:spLocks noGrp="1"/>
          </p:cNvSpPr>
          <p:nvPr>
            <p:ph type="ctrTitle"/>
          </p:nvPr>
        </p:nvSpPr>
        <p:spPr>
          <a:xfrm>
            <a:off x="2071670" y="1857365"/>
            <a:ext cx="5786478" cy="571504"/>
          </a:xfrm>
          <a:prstGeom prst="rect">
            <a:avLst/>
          </a:prstGeom>
        </p:spPr>
        <p:txBody>
          <a:bodyPr>
            <a:normAutofit/>
          </a:bodyPr>
          <a:lstStyle>
            <a:lvl1pPr marL="0" algn="ctr" defTabSz="914400" rtl="0" eaLnBrk="1" latinLnBrk="0" hangingPunct="1">
              <a:defRPr kumimoji="0" lang="es-DO" sz="3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</a:t>
            </a:r>
            <a:endParaRPr lang="es-DO" dirty="0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653242" y="6492899"/>
            <a:ext cx="2133600" cy="365125"/>
          </a:xfrm>
        </p:spPr>
        <p:txBody>
          <a:bodyPr/>
          <a:lstStyle/>
          <a:p>
            <a:fld id="{48A51A7D-18E7-419A-AC2A-96E7F265A329}" type="slidenum">
              <a:rPr lang="es-DO" smtClean="0"/>
              <a:pPr/>
              <a:t>‹Nº›</a:t>
            </a:fld>
            <a:endParaRPr lang="es-DO"/>
          </a:p>
        </p:txBody>
      </p:sp>
      <p:sp>
        <p:nvSpPr>
          <p:cNvPr id="14" name="2 Subtítulo"/>
          <p:cNvSpPr txBox="1">
            <a:spLocks/>
          </p:cNvSpPr>
          <p:nvPr userDrawn="1"/>
        </p:nvSpPr>
        <p:spPr>
          <a:xfrm>
            <a:off x="3286116" y="4857760"/>
            <a:ext cx="3357586" cy="5715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DO" sz="1800" b="1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Haga clic para modificar</a:t>
            </a:r>
            <a:endParaRPr kumimoji="0" lang="es-DO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con cuadro de texto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34164" y="301272"/>
            <a:ext cx="7000924" cy="86834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Haga clic para modificar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85852" y="1428737"/>
            <a:ext cx="7543824" cy="44291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D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653242" y="6492899"/>
            <a:ext cx="2133600" cy="365125"/>
          </a:xfrm>
        </p:spPr>
        <p:txBody>
          <a:bodyPr/>
          <a:lstStyle/>
          <a:p>
            <a:fld id="{48A51A7D-18E7-419A-AC2A-96E7F265A329}" type="slidenum">
              <a:rPr lang="es-DO" smtClean="0"/>
              <a:pPr/>
              <a:t>‹Nº›</a:t>
            </a:fld>
            <a:endParaRPr lang="es-D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dos cuadros de texto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34164" y="301272"/>
            <a:ext cx="7000924" cy="86834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Haga clic para modificar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85852" y="1428737"/>
            <a:ext cx="3714776" cy="44291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D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653242" y="6492899"/>
            <a:ext cx="2133600" cy="365125"/>
          </a:xfrm>
        </p:spPr>
        <p:txBody>
          <a:bodyPr/>
          <a:lstStyle/>
          <a:p>
            <a:fld id="{48A51A7D-18E7-419A-AC2A-96E7F265A329}" type="slidenum">
              <a:rPr lang="es-DO" smtClean="0"/>
              <a:pPr/>
              <a:t>‹Nº›</a:t>
            </a:fld>
            <a:endParaRPr lang="es-DO"/>
          </a:p>
        </p:txBody>
      </p:sp>
      <p:sp>
        <p:nvSpPr>
          <p:cNvPr id="7" name="2 Marcador de contenido"/>
          <p:cNvSpPr>
            <a:spLocks noGrp="1"/>
          </p:cNvSpPr>
          <p:nvPr>
            <p:ph idx="13"/>
          </p:nvPr>
        </p:nvSpPr>
        <p:spPr>
          <a:xfrm>
            <a:off x="5143504" y="1428736"/>
            <a:ext cx="3714776" cy="44291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DO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sólo con título 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34164" y="301272"/>
            <a:ext cx="7000924" cy="86834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 smtClean="0"/>
              <a:t>Haga clic para modificar</a:t>
            </a:r>
            <a:endParaRPr lang="es-D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653242" y="6492899"/>
            <a:ext cx="2133600" cy="365125"/>
          </a:xfrm>
        </p:spPr>
        <p:txBody>
          <a:bodyPr/>
          <a:lstStyle/>
          <a:p>
            <a:fld id="{48A51A7D-18E7-419A-AC2A-96E7F265A329}" type="slidenum">
              <a:rPr lang="es-DO" smtClean="0"/>
              <a:pPr/>
              <a:t>‹Nº›</a:t>
            </a:fld>
            <a:endParaRPr lang="es-D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apositiva en blanco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653242" y="6492899"/>
            <a:ext cx="2133600" cy="365125"/>
          </a:xfrm>
        </p:spPr>
        <p:txBody>
          <a:bodyPr/>
          <a:lstStyle/>
          <a:p>
            <a:fld id="{48A51A7D-18E7-419A-AC2A-96E7F265A329}" type="slidenum">
              <a:rPr lang="es-DO" smtClean="0"/>
              <a:pPr/>
              <a:t>‹Nº›</a:t>
            </a:fld>
            <a:endParaRPr lang="es-D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Fi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>
            <a:spLocks noGrp="1"/>
          </p:cNvSpPr>
          <p:nvPr>
            <p:ph type="ctrTitle"/>
          </p:nvPr>
        </p:nvSpPr>
        <p:spPr>
          <a:xfrm>
            <a:off x="1428728" y="3357562"/>
            <a:ext cx="6929486" cy="1643074"/>
          </a:xfrm>
          <a:prstGeom prst="rect">
            <a:avLst/>
          </a:prstGeom>
        </p:spPr>
        <p:txBody>
          <a:bodyPr>
            <a:normAutofit/>
          </a:bodyPr>
          <a:lstStyle>
            <a:lvl1pPr marL="0" algn="ctr" defTabSz="914400" rtl="0" eaLnBrk="1" latinLnBrk="0" hangingPunct="1">
              <a:defRPr kumimoji="0" lang="es-DO" sz="3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s-ES" dirty="0" smtClean="0"/>
              <a:t>Haga clic para modificar</a:t>
            </a:r>
            <a:endParaRPr lang="es-DO" dirty="0"/>
          </a:p>
        </p:txBody>
      </p:sp>
      <p:sp>
        <p:nvSpPr>
          <p:cNvPr id="11" name="1 Título"/>
          <p:cNvSpPr txBox="1">
            <a:spLocks/>
          </p:cNvSpPr>
          <p:nvPr userDrawn="1"/>
        </p:nvSpPr>
        <p:spPr>
          <a:xfrm>
            <a:off x="1928794" y="2428868"/>
            <a:ext cx="6000792" cy="64294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algn="ctr" defTabSz="914400" rtl="0" eaLnBrk="1" latinLnBrk="0" hangingPunct="1">
              <a:defRPr kumimoji="0" lang="es-DO" sz="32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DO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Gracias</a:t>
            </a:r>
            <a:endParaRPr kumimoji="0" lang="es-DO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51A7D-18E7-419A-AC2A-96E7F265A329}" type="slidenum">
              <a:rPr lang="es-DO" smtClean="0"/>
              <a:pPr/>
              <a:t>‹Nº›</a:t>
            </a:fld>
            <a:endParaRPr lang="es-D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55" r:id="rId5"/>
    <p:sldLayoutId id="2147483662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D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microsoft.com/office/2007/relationships/diagramDrawing" Target="../diagrams/drawing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214414" y="1714488"/>
            <a:ext cx="7786742" cy="107721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DO" sz="3200" b="1" dirty="0" smtClean="0">
                <a:solidFill>
                  <a:schemeClr val="tx2"/>
                </a:solidFill>
              </a:rPr>
              <a:t>XIV Cumbre de Reguladores y Operadores </a:t>
            </a:r>
          </a:p>
          <a:p>
            <a:pPr algn="ctr"/>
            <a:r>
              <a:rPr lang="es-DO" sz="3200" b="1" dirty="0" err="1" smtClean="0">
                <a:solidFill>
                  <a:schemeClr val="tx2"/>
                </a:solidFill>
              </a:rPr>
              <a:t>REGULATEL</a:t>
            </a:r>
            <a:r>
              <a:rPr lang="es-DO" sz="3200" b="1" dirty="0" smtClean="0">
                <a:solidFill>
                  <a:schemeClr val="tx2"/>
                </a:solidFill>
              </a:rPr>
              <a:t>  - </a:t>
            </a:r>
            <a:r>
              <a:rPr lang="es-DO" sz="3200" b="1" dirty="0" err="1" smtClean="0">
                <a:solidFill>
                  <a:schemeClr val="tx2"/>
                </a:solidFill>
              </a:rPr>
              <a:t>AHICET</a:t>
            </a:r>
            <a:endParaRPr kumimoji="0" lang="es-ES_tradnl" sz="3200" b="1" dirty="0">
              <a:solidFill>
                <a:schemeClr val="tx2"/>
              </a:solidFill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643174" y="3929066"/>
            <a:ext cx="6072229" cy="95410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kumimoji="0" lang="es-ES_tradnl" sz="2000" b="1" i="1" dirty="0" smtClean="0">
                <a:solidFill>
                  <a:schemeClr val="tx2"/>
                </a:solidFill>
              </a:rPr>
              <a:t>David Pérez Taveras</a:t>
            </a:r>
          </a:p>
          <a:p>
            <a:pPr algn="r"/>
            <a:r>
              <a:rPr lang="es-DO" b="1" dirty="0" smtClean="0">
                <a:solidFill>
                  <a:schemeClr val="accent1">
                    <a:lumMod val="75000"/>
                  </a:schemeClr>
                </a:solidFill>
              </a:rPr>
              <a:t>Secretario de Estado </a:t>
            </a:r>
          </a:p>
          <a:p>
            <a:pPr algn="r"/>
            <a:r>
              <a:rPr lang="es-DO" b="1" dirty="0" smtClean="0">
                <a:solidFill>
                  <a:schemeClr val="accent1">
                    <a:lumMod val="75000"/>
                  </a:schemeClr>
                </a:solidFill>
              </a:rPr>
              <a:t>Presidente del Consejo Directivo del INDOTEL </a:t>
            </a:r>
            <a:endParaRPr kumimoji="0" lang="es-ES_tradnl" sz="1800" i="1" dirty="0">
              <a:solidFill>
                <a:schemeClr val="tx2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1A7D-18E7-419A-AC2A-96E7F265A329}" type="slidenum">
              <a:rPr lang="es-DO" smtClean="0"/>
              <a:pPr/>
              <a:t>1</a:t>
            </a:fld>
            <a:endParaRPr lang="es-DO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214414" y="2786058"/>
            <a:ext cx="7643834" cy="95410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DO" sz="2800" i="1" dirty="0" smtClean="0">
                <a:solidFill>
                  <a:schemeClr val="tx2"/>
                </a:solidFill>
              </a:rPr>
              <a:t>Banda Ancha: El Desafío para Latinoamérica de inclusión y sostenibilidad de las redes</a:t>
            </a:r>
            <a:endParaRPr kumimoji="0" lang="es-ES_tradnl" sz="2800" i="1" dirty="0">
              <a:solidFill>
                <a:schemeClr val="tx2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751556" y="50720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DO" b="1" dirty="0" smtClean="0">
                <a:solidFill>
                  <a:schemeClr val="tx1">
                    <a:tint val="75000"/>
                  </a:schemeClr>
                </a:solidFill>
              </a:rPr>
              <a:t>18 de julio de 2011</a:t>
            </a:r>
          </a:p>
          <a:p>
            <a:pPr algn="ctr"/>
            <a:r>
              <a:rPr lang="es-DO" b="1" dirty="0" smtClean="0">
                <a:solidFill>
                  <a:schemeClr val="tx1">
                    <a:tint val="75000"/>
                  </a:schemeClr>
                </a:solidFill>
              </a:rPr>
              <a:t>Centro Cultural de las Telecomunicaciones </a:t>
            </a:r>
            <a:endParaRPr lang="es-DO" b="1" dirty="0">
              <a:solidFill>
                <a:schemeClr val="tx1">
                  <a:tint val="75000"/>
                </a:schemeClr>
              </a:solidFill>
            </a:endParaRP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1214414" y="142852"/>
          <a:ext cx="1643042" cy="1500198"/>
        </p:xfrm>
        <a:graphic>
          <a:graphicData uri="http://schemas.openxmlformats.org/presentationml/2006/ole">
            <p:oleObj spid="_x0000_s1030" name="Picture" r:id="rId5" imgW="902208" imgH="902208" progId="Word.Picture.8">
              <p:embed/>
            </p:oleObj>
          </a:graphicData>
        </a:graphic>
      </p:graphicFrame>
      <p:pic>
        <p:nvPicPr>
          <p:cNvPr id="12" name="Imagen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58082" y="142852"/>
            <a:ext cx="1480945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1A7D-18E7-419A-AC2A-96E7F265A329}" type="slidenum">
              <a:rPr lang="es-DO" smtClean="0"/>
              <a:pPr/>
              <a:t>10</a:t>
            </a:fld>
            <a:endParaRPr lang="es-DO"/>
          </a:p>
        </p:txBody>
      </p:sp>
      <p:graphicFrame>
        <p:nvGraphicFramePr>
          <p:cNvPr id="5" name="4 Diagrama"/>
          <p:cNvGraphicFramePr/>
          <p:nvPr/>
        </p:nvGraphicFramePr>
        <p:xfrm>
          <a:off x="1071538" y="71414"/>
          <a:ext cx="7858180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"/>
          <p:cNvSpPr/>
          <p:nvPr/>
        </p:nvSpPr>
        <p:spPr>
          <a:xfrm>
            <a:off x="1142976" y="5929330"/>
            <a:ext cx="7786742" cy="92869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DO" sz="3600" b="1" dirty="0" smtClean="0">
                <a:latin typeface="Trebuchet MS" pitchFamily="34" charset="0"/>
              </a:rPr>
              <a:t>Despliegue de infraestructura</a:t>
            </a:r>
            <a:endParaRPr lang="es-DO" sz="3600" b="1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A9137F3-B612-4B37-ACC3-11F38CFADA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BA9137F3-B612-4B37-ACC3-11F38CFADA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E5DCC60-3DC3-44DC-8AF8-BEB6595B3B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8E5DCC60-3DC3-44DC-8AF8-BEB6595B3B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5B286F-1C6A-492C-8158-D18766033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1A5B286F-1C6A-492C-8158-D18766033C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8599EDB-F412-478A-ACDE-98D0B9943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F8599EDB-F412-478A-ACDE-98D0B99437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7C61177-3754-47EB-83AE-8E1315BF6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67C61177-3754-47EB-83AE-8E1315BF6F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>
                <a:latin typeface="Trebuchet MS" pitchFamily="34" charset="0"/>
              </a:rPr>
              <a:t>Estrategia</a:t>
            </a:r>
            <a:r>
              <a:rPr lang="es-DO" dirty="0" smtClean="0"/>
              <a:t> </a:t>
            </a:r>
            <a:endParaRPr lang="es-DO" dirty="0"/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1A7D-18E7-419A-AC2A-96E7F265A329}" type="slidenum">
              <a:rPr lang="es-DO" smtClean="0"/>
              <a:pPr/>
              <a:t>11</a:t>
            </a:fld>
            <a:endParaRPr lang="es-DO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="" xmlns:p14="http://schemas.microsoft.com/office/powerpoint/2010/main" val="389143003"/>
              </p:ext>
            </p:extLst>
          </p:nvPr>
        </p:nvGraphicFramePr>
        <p:xfrm>
          <a:off x="1000100" y="642918"/>
          <a:ext cx="8143900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D60793-8684-4F2E-BFCA-E52A780C00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FED60793-8684-4F2E-BFCA-E52A780C00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A29ACF-DEAA-4AC9-8AE6-2BBEF6D07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59A29ACF-DEAA-4AC9-8AE6-2BBEF6D078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A023F1-8FBF-4343-8473-00D489BBA6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54A023F1-8FBF-4343-8473-00D489BBA6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6FF720-B99B-470F-B35C-D612907C67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416FF720-B99B-470F-B35C-D612907C67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50B5F0-53EA-4E55-9306-005706898D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D350B5F0-53EA-4E55-9306-005706898D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C64A52-8FEE-436A-856A-05D852F51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2DC64A52-8FEE-436A-856A-05D852F515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0A58CF-548E-4C5B-9B72-5667AC3ED8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060A58CF-548E-4C5B-9B72-5667AC3ED8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DDC5F29-818A-4310-88FD-7685DA8D4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FDDC5F29-818A-4310-88FD-7685DA8D4D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1A7D-18E7-419A-AC2A-96E7F265A329}" type="slidenum">
              <a:rPr lang="es-DO" smtClean="0"/>
              <a:pPr/>
              <a:t>12</a:t>
            </a:fld>
            <a:endParaRPr lang="es-DO"/>
          </a:p>
        </p:txBody>
      </p:sp>
      <p:graphicFrame>
        <p:nvGraphicFramePr>
          <p:cNvPr id="5" name="4 Diagrama"/>
          <p:cNvGraphicFramePr/>
          <p:nvPr/>
        </p:nvGraphicFramePr>
        <p:xfrm>
          <a:off x="1142976" y="214290"/>
          <a:ext cx="7786742" cy="600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C:\Users\amdejesus\Pictures\INDOTEL\Fotos memoria\OJO 1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714612" y="285728"/>
            <a:ext cx="4858789" cy="61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1E1563E-9349-4846-9691-EC63670760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31E1563E-9349-4846-9691-EC63670760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52E14DE-D22B-412A-B88E-06C3F6405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E52E14DE-D22B-412A-B88E-06C3F6405F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1A7E48-5D7B-4FA1-9A52-9BDB83633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D41A7E48-5D7B-4FA1-9A52-9BDB83633E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6767F9-46E1-4F57-922C-99DB61E5AC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8A6767F9-46E1-4F57-922C-99DB61E5AC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1A7D-18E7-419A-AC2A-96E7F265A329}" type="slidenum">
              <a:rPr lang="es-DO" smtClean="0"/>
              <a:pPr/>
              <a:t>13</a:t>
            </a:fld>
            <a:endParaRPr lang="es-DO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5000628" y="5500702"/>
            <a:ext cx="3857652" cy="110799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DO" sz="6600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Gracias </a:t>
            </a:r>
            <a:endParaRPr lang="es-DO" sz="6600" dirty="0">
              <a:ln w="18415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1A7D-18E7-419A-AC2A-96E7F265A329}" type="slidenum">
              <a:rPr lang="es-DO" smtClean="0"/>
              <a:pPr/>
              <a:t>2</a:t>
            </a:fld>
            <a:endParaRPr lang="es-DO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2919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Documents and Settings\Edwin\Desktop\Fotos\DSC_0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161"/>
          <a:stretch>
            <a:fillRect/>
          </a:stretch>
        </p:blipFill>
        <p:spPr bwMode="auto">
          <a:xfrm>
            <a:off x="-2" y="2643182"/>
            <a:ext cx="9144001" cy="4214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67" y="0"/>
            <a:ext cx="4190733" cy="2786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mdejesus\Pictures\INDOTEL\Fotos memoria\DSC_0039.JPG"/>
          <p:cNvPicPr>
            <a:picLocks noChangeAspect="1" noChangeArrowheads="1"/>
          </p:cNvPicPr>
          <p:nvPr/>
        </p:nvPicPr>
        <p:blipFill>
          <a:blip r:embed="rId3"/>
          <a:srcRect r="25066"/>
          <a:stretch>
            <a:fillRect/>
          </a:stretch>
        </p:blipFill>
        <p:spPr bwMode="auto">
          <a:xfrm>
            <a:off x="1000100" y="0"/>
            <a:ext cx="8143900" cy="627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1A7D-18E7-419A-AC2A-96E7F265A329}" type="slidenum">
              <a:rPr lang="es-DO" smtClean="0"/>
              <a:pPr/>
              <a:t>3</a:t>
            </a:fld>
            <a:endParaRPr lang="es-DO"/>
          </a:p>
        </p:txBody>
      </p:sp>
      <p:sp>
        <p:nvSpPr>
          <p:cNvPr id="7" name="6 Esquina doblada"/>
          <p:cNvSpPr/>
          <p:nvPr/>
        </p:nvSpPr>
        <p:spPr>
          <a:xfrm>
            <a:off x="6429388" y="142852"/>
            <a:ext cx="2500330" cy="1000132"/>
          </a:xfrm>
          <a:prstGeom prst="foldedCorner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DO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Centro Cultural de las Telecomunicaciones </a:t>
            </a:r>
            <a:endParaRPr lang="es-DO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715304" cy="868346"/>
          </a:xfrm>
        </p:spPr>
        <p:txBody>
          <a:bodyPr/>
          <a:lstStyle/>
          <a:p>
            <a:r>
              <a:rPr lang="es-DO" dirty="0" smtClean="0">
                <a:latin typeface="Trebuchet MS" pitchFamily="34" charset="0"/>
              </a:rPr>
              <a:t>Temas </a:t>
            </a:r>
            <a:endParaRPr lang="es-DO" dirty="0">
              <a:latin typeface="Trebuchet MS" pitchFamily="34" charset="0"/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1285875" y="1428750"/>
          <a:ext cx="7543800" cy="4214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1A7D-18E7-419A-AC2A-96E7F265A329}" type="slidenum">
              <a:rPr lang="es-DO" smtClean="0"/>
              <a:pPr/>
              <a:t>4</a:t>
            </a:fld>
            <a:endParaRPr lang="es-DO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636AE32-B32D-498C-8F64-340497D42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8636AE32-B32D-498C-8F64-340497D425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DE92D89-0E0A-4D37-AE42-A240C6D1C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8DE92D89-0E0A-4D37-AE42-A240C6D1C0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5E3770-FB26-4E31-8437-2DFC09BF3D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8A5E3770-FB26-4E31-8437-2DFC09BF3D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EB299B-3D5E-4903-9A7C-3238D931B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20EB299B-3D5E-4903-9A7C-3238D931BE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2F38D3-8460-42B5-8ABD-C834DA672D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CC2F38D3-8460-42B5-8ABD-C834DA672D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F4D1014-63F5-43ED-8032-1A610034B8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9F4D1014-63F5-43ED-8032-1A610034B8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1A7D-18E7-419A-AC2A-96E7F265A329}" type="slidenum">
              <a:rPr lang="es-DO" smtClean="0"/>
              <a:pPr/>
              <a:t>5</a:t>
            </a:fld>
            <a:endParaRPr lang="es-DO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21875" t="30224" r="46081" b="20129"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286124"/>
            <a:ext cx="6000760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amdejesus\Pictures\INDOTEL\Fotos memoria\DSC_2666.JPG"/>
          <p:cNvPicPr>
            <a:picLocks noChangeAspect="1" noChangeArrowheads="1"/>
          </p:cNvPicPr>
          <p:nvPr/>
        </p:nvPicPr>
        <p:blipFill>
          <a:blip r:embed="rId4" cstate="print"/>
          <a:srcRect l="13953" t="7273"/>
          <a:stretch>
            <a:fillRect/>
          </a:stretch>
        </p:blipFill>
        <p:spPr bwMode="auto">
          <a:xfrm>
            <a:off x="428596" y="3214686"/>
            <a:ext cx="5715040" cy="3643314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14290"/>
            <a:ext cx="4587883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amdejesus\Documents\INDOTEL\DISCURSO FINAL y MEMORIA\MEMORIA INDOTEL 2004-2010\otras fotos\HABLANDO POR CELULA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214290"/>
            <a:ext cx="4572032" cy="6561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63341"/>
            <a:ext cx="5929322" cy="6152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1A7D-18E7-419A-AC2A-96E7F265A329}" type="slidenum">
              <a:rPr lang="es-DO" smtClean="0"/>
              <a:pPr/>
              <a:t>6</a:t>
            </a:fld>
            <a:endParaRPr lang="es-DO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/>
          <a:srcRect r="6944"/>
          <a:stretch>
            <a:fillRect/>
          </a:stretch>
        </p:blipFill>
        <p:spPr bwMode="auto">
          <a:xfrm>
            <a:off x="1000100" y="3000372"/>
            <a:ext cx="4786346" cy="325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1643042" y="1785926"/>
            <a:ext cx="2500330" cy="110799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DO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ebuchet MS" pitchFamily="34" charset="0"/>
              </a:rPr>
              <a:t>90%</a:t>
            </a:r>
            <a:endParaRPr lang="es-DO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9" name="8 Imagen" descr="invitaciones_copy.jpg"/>
          <p:cNvPicPr>
            <a:picLocks noChangeAspect="1"/>
          </p:cNvPicPr>
          <p:nvPr/>
        </p:nvPicPr>
        <p:blipFill>
          <a:blip r:embed="rId4"/>
          <a:srcRect t="3043"/>
          <a:stretch>
            <a:fillRect/>
          </a:stretch>
        </p:blipFill>
        <p:spPr>
          <a:xfrm>
            <a:off x="0" y="-71462"/>
            <a:ext cx="9144031" cy="6992873"/>
          </a:xfrm>
          <a:prstGeom prst="rect">
            <a:avLst/>
          </a:prstGeom>
        </p:spPr>
      </p:pic>
      <p:sp>
        <p:nvSpPr>
          <p:cNvPr id="7" name="2 Subtítulo"/>
          <p:cNvSpPr txBox="1">
            <a:spLocks/>
          </p:cNvSpPr>
          <p:nvPr/>
        </p:nvSpPr>
        <p:spPr>
          <a:xfrm>
            <a:off x="1571604" y="5429264"/>
            <a:ext cx="6429420" cy="57148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DO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Miércoles 10 de Marzo de 2010</a:t>
            </a:r>
            <a:endParaRPr kumimoji="0" lang="es-DO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sz="2700" b="1" dirty="0" smtClean="0">
                <a:latin typeface="Trebuchet MS" pitchFamily="34" charset="0"/>
              </a:rPr>
              <a:t>Mercado Telecomunicaciones Dominicano</a:t>
            </a:r>
            <a:endParaRPr lang="es-DO" sz="2700" b="1" dirty="0">
              <a:latin typeface="Trebuchet MS" pitchFamily="34" charset="0"/>
            </a:endParaRPr>
          </a:p>
        </p:txBody>
      </p:sp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1A7D-18E7-419A-AC2A-96E7F265A329}" type="slidenum">
              <a:rPr lang="es-DO" smtClean="0"/>
              <a:pPr/>
              <a:t>7</a:t>
            </a:fld>
            <a:endParaRPr lang="es-DO"/>
          </a:p>
        </p:txBody>
      </p:sp>
      <p:sp>
        <p:nvSpPr>
          <p:cNvPr id="5" name="4 CuadroTexto"/>
          <p:cNvSpPr txBox="1"/>
          <p:nvPr/>
        </p:nvSpPr>
        <p:spPr>
          <a:xfrm>
            <a:off x="1357290" y="1357298"/>
            <a:ext cx="1928826" cy="70788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DO" sz="40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latin typeface="Trebuchet MS" pitchFamily="34" charset="0"/>
              </a:rPr>
              <a:t>Antes</a:t>
            </a:r>
            <a:endParaRPr lang="es-DO" sz="4000" b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latin typeface="Trebuchet MS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14554"/>
            <a:ext cx="4000528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357694"/>
            <a:ext cx="3429024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7 CuadroTexto"/>
          <p:cNvSpPr txBox="1"/>
          <p:nvPr/>
        </p:nvSpPr>
        <p:spPr>
          <a:xfrm>
            <a:off x="6215074" y="1357298"/>
            <a:ext cx="1928826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DO" sz="40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latin typeface="Trebuchet MS" pitchFamily="34" charset="0"/>
              </a:rPr>
              <a:t>Ahora</a:t>
            </a:r>
            <a:endParaRPr lang="es-DO" sz="4000" b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latin typeface="Trebuchet MS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2214554"/>
            <a:ext cx="1785950" cy="104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 l="12000" t="8333" r="12999" b="8333"/>
          <a:stretch>
            <a:fillRect/>
          </a:stretch>
        </p:blipFill>
        <p:spPr bwMode="auto">
          <a:xfrm>
            <a:off x="5214942" y="2143116"/>
            <a:ext cx="151805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571876"/>
            <a:ext cx="114300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33788" y="5572140"/>
            <a:ext cx="166736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4583248"/>
            <a:ext cx="4396800" cy="91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/>
          <a:srcRect r="21232"/>
          <a:stretch>
            <a:fillRect/>
          </a:stretch>
        </p:blipFill>
        <p:spPr bwMode="auto">
          <a:xfrm>
            <a:off x="6643702" y="3429000"/>
            <a:ext cx="1987214" cy="129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/>
          <a:srcRect t="15875" b="16656"/>
          <a:stretch>
            <a:fillRect/>
          </a:stretch>
        </p:blipFill>
        <p:spPr bwMode="auto">
          <a:xfrm>
            <a:off x="5214942" y="5500702"/>
            <a:ext cx="1857388" cy="122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1A7D-18E7-419A-AC2A-96E7F265A329}" type="slidenum">
              <a:rPr lang="es-DO" smtClean="0"/>
              <a:pPr/>
              <a:t>8</a:t>
            </a:fld>
            <a:endParaRPr lang="es-DO"/>
          </a:p>
        </p:txBody>
      </p:sp>
      <p:pic>
        <p:nvPicPr>
          <p:cNvPr id="7170" name="Picture 2" descr="C:\Users\amdejesus\Pictures\INDOTEL\VARIAS\BANDA ANCHA.bmp"/>
          <p:cNvPicPr>
            <a:picLocks noChangeAspect="1" noChangeArrowheads="1"/>
          </p:cNvPicPr>
          <p:nvPr/>
        </p:nvPicPr>
        <p:blipFill>
          <a:blip r:embed="rId2"/>
          <a:srcRect b="6250"/>
          <a:stretch>
            <a:fillRect/>
          </a:stretch>
        </p:blipFill>
        <p:spPr bwMode="auto">
          <a:xfrm>
            <a:off x="0" y="0"/>
            <a:ext cx="9163090" cy="6858000"/>
          </a:xfrm>
          <a:prstGeom prst="rect">
            <a:avLst/>
          </a:prstGeom>
          <a:noFill/>
        </p:spPr>
      </p:pic>
      <p:pic>
        <p:nvPicPr>
          <p:cNvPr id="6" name="Picture 2" descr="C:\Users\amdejesus\Pictures\INDOTEL\banda ancha\DSC06174.JPG"/>
          <p:cNvPicPr>
            <a:picLocks noChangeAspect="1" noChangeArrowheads="1"/>
          </p:cNvPicPr>
          <p:nvPr/>
        </p:nvPicPr>
        <p:blipFill>
          <a:blip r:embed="rId3" cstate="print"/>
          <a:srcRect l="14844" t="8984" r="20312" b="13672"/>
          <a:stretch>
            <a:fillRect/>
          </a:stretch>
        </p:blipFill>
        <p:spPr bwMode="auto">
          <a:xfrm>
            <a:off x="0" y="0"/>
            <a:ext cx="5365830" cy="4266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51A7D-18E7-419A-AC2A-96E7F265A329}" type="slidenum">
              <a:rPr lang="es-DO" smtClean="0"/>
              <a:pPr/>
              <a:t>9</a:t>
            </a:fld>
            <a:endParaRPr lang="es-DO"/>
          </a:p>
        </p:txBody>
      </p:sp>
      <p:sp>
        <p:nvSpPr>
          <p:cNvPr id="5" name="4 Flecha arriba"/>
          <p:cNvSpPr/>
          <p:nvPr/>
        </p:nvSpPr>
        <p:spPr>
          <a:xfrm>
            <a:off x="357158" y="1643050"/>
            <a:ext cx="1714512" cy="3357586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DO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10%</a:t>
            </a:r>
            <a:endParaRPr lang="es-DO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6" name="Picture 2" descr="C:\Users\amdejesus\Pictures\VARIAS\bandaanch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1984"/>
            <a:ext cx="3044331" cy="2286016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1428728" y="2643182"/>
            <a:ext cx="3857652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DO" sz="4600" b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rebuchet MS" pitchFamily="34" charset="0"/>
                <a:cs typeface="Arial" pitchFamily="34" charset="0"/>
              </a:rPr>
              <a:t>Penetración </a:t>
            </a:r>
            <a:r>
              <a:rPr lang="es-DO" sz="46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rebuchet MS" pitchFamily="34" charset="0"/>
                <a:cs typeface="Arial" pitchFamily="34" charset="0"/>
              </a:rPr>
              <a:t>Banda Ancha</a:t>
            </a:r>
            <a:endParaRPr lang="es-DO" sz="4600" b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8" name="7 Flecha curvada hacia arriba"/>
          <p:cNvSpPr/>
          <p:nvPr/>
        </p:nvSpPr>
        <p:spPr>
          <a:xfrm>
            <a:off x="2428860" y="3714752"/>
            <a:ext cx="4286280" cy="1000132"/>
          </a:xfrm>
          <a:prstGeom prst="curvedUpArrow">
            <a:avLst>
              <a:gd name="adj1" fmla="val 25000"/>
              <a:gd name="adj2" fmla="val 98384"/>
              <a:gd name="adj3" fmla="val 51562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>
              <a:solidFill>
                <a:schemeClr val="tx1"/>
              </a:solidFill>
              <a:latin typeface="Maiandra GD" pitchFamily="34" charset="0"/>
            </a:endParaRPr>
          </a:p>
        </p:txBody>
      </p:sp>
      <p:sp>
        <p:nvSpPr>
          <p:cNvPr id="9" name="8 Flecha arriba"/>
          <p:cNvSpPr/>
          <p:nvPr/>
        </p:nvSpPr>
        <p:spPr>
          <a:xfrm>
            <a:off x="6572264" y="1857364"/>
            <a:ext cx="1857388" cy="3286148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DO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1.3%</a:t>
            </a:r>
            <a:endParaRPr lang="es-DO" sz="2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0" name="Picture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43604" y="4571984"/>
            <a:ext cx="300039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10 Rectángulo"/>
          <p:cNvSpPr/>
          <p:nvPr/>
        </p:nvSpPr>
        <p:spPr>
          <a:xfrm>
            <a:off x="7929586" y="2643182"/>
            <a:ext cx="1143008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DO" sz="4600" b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rebuchet MS" pitchFamily="34" charset="0"/>
                <a:cs typeface="Arial" pitchFamily="34" charset="0"/>
              </a:rPr>
              <a:t>PIB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/>
          <a:srcRect t="10713" b="14286"/>
          <a:stretch>
            <a:fillRect/>
          </a:stretch>
        </p:blipFill>
        <p:spPr bwMode="auto">
          <a:xfrm>
            <a:off x="0" y="-24"/>
            <a:ext cx="914400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</TotalTime>
  <Words>233</Words>
  <Application>Microsoft Office PowerPoint</Application>
  <PresentationFormat>Presentación en pantalla (4:3)</PresentationFormat>
  <Paragraphs>57</Paragraphs>
  <Slides>13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5" baseType="lpstr">
      <vt:lpstr>Tema de Office</vt:lpstr>
      <vt:lpstr>Picture</vt:lpstr>
      <vt:lpstr>Diapositiva 1</vt:lpstr>
      <vt:lpstr>Diapositiva 2</vt:lpstr>
      <vt:lpstr>Diapositiva 3</vt:lpstr>
      <vt:lpstr>Temas </vt:lpstr>
      <vt:lpstr>Diapositiva 5</vt:lpstr>
      <vt:lpstr>Diapositiva 6</vt:lpstr>
      <vt:lpstr>Mercado Telecomunicaciones Dominicano</vt:lpstr>
      <vt:lpstr>Diapositiva 8</vt:lpstr>
      <vt:lpstr>Diapositiva 9</vt:lpstr>
      <vt:lpstr>Diapositiva 10</vt:lpstr>
      <vt:lpstr>Estrategia </vt:lpstr>
      <vt:lpstr>Diapositiva 12</vt:lpstr>
      <vt:lpstr>Diapositiva 13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G. Sistemas de Información</dc:creator>
  <cp:lastModifiedBy>Ana Margarita De Jesus Ramirez</cp:lastModifiedBy>
  <cp:revision>159</cp:revision>
  <dcterms:created xsi:type="dcterms:W3CDTF">2010-01-08T13:09:04Z</dcterms:created>
  <dcterms:modified xsi:type="dcterms:W3CDTF">2011-07-14T17:30:46Z</dcterms:modified>
</cp:coreProperties>
</file>