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78" r:id="rId5"/>
    <p:sldId id="256" r:id="rId6"/>
    <p:sldId id="275" r:id="rId7"/>
    <p:sldId id="297" r:id="rId8"/>
    <p:sldId id="296" r:id="rId9"/>
    <p:sldId id="300" r:id="rId10"/>
    <p:sldId id="286" r:id="rId11"/>
    <p:sldId id="288" r:id="rId12"/>
    <p:sldId id="281" r:id="rId13"/>
    <p:sldId id="303" r:id="rId14"/>
    <p:sldId id="302" r:id="rId15"/>
    <p:sldId id="301" r:id="rId16"/>
    <p:sldId id="294" r:id="rId17"/>
    <p:sldId id="298" r:id="rId18"/>
    <p:sldId id="257" r:id="rId1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7E1787-D3D4-AAEF-D5AC-1A99C3B21D0D}" name="Bryan Guzman Espinal" initials="BGE" userId="S::bguzman@indotel.gob.do::44e0e865-456a-446c-ab43-f97e5c2ae5c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6205C"/>
    <a:srgbClr val="B228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E7D471-D26A-A4E5-BC75-C8E0909E1C88}" v="2219" dt="2023-07-20T20:09:00.298"/>
    <p1510:client id="{0157E143-39F4-CFB0-EA60-B818C32CD629}" v="384" dt="2023-08-17T14:28:33.439"/>
    <p1510:client id="{187E93C6-DB47-68A4-A299-C0696894128D}" v="184" dt="2023-08-17T13:26:02.071"/>
    <p1510:client id="{19CD272E-94A1-75BF-029C-27B3622DEE15}" v="755" dt="2023-07-21T16:37:32.164"/>
    <p1510:client id="{1F3210A4-F599-E57C-E169-7F7E05044DE9}" v="2604" dt="2023-08-14T16:08:50.227"/>
    <p1510:client id="{302B0EEA-82EB-5DC1-4308-67971E6F4C42}" v="60" dt="2023-08-15T16:46:53.701"/>
    <p1510:client id="{3D99142D-AE4E-6A7C-F222-BAF7632E4481}" v="71" dt="2023-08-09T18:58:57.444"/>
    <p1510:client id="{3EB51F92-D6D1-FCA2-0563-ED5DD3E723F1}" v="1748" dt="2023-07-25T16:44:04.670"/>
    <p1510:client id="{3F258CDB-A8B0-F6DC-DD26-5B62F1A0892E}" v="407" dt="2023-07-25T13:45:03.676"/>
    <p1510:client id="{430E1EC3-90F6-7644-A7FC-BA119D08FBDD}" v="175" dt="2023-08-08T13:22:41.411"/>
    <p1510:client id="{4C0D276F-2D56-7182-D80D-1DA759D19BA2}" v="557" dt="2023-08-07T14:49:40.503"/>
    <p1510:client id="{4E1F6861-0C42-EE17-2CAF-51FE18368B83}" v="1325" dt="2023-08-14T22:02:00.294"/>
    <p1510:client id="{50E66A9F-C06E-FD20-CBCC-9FE1FB8A17CA}" v="338" dt="2023-08-02T20:09:17.906"/>
    <p1510:client id="{5E8C3F65-01AE-96DC-DA83-A695AB894895}" v="2263" dt="2023-07-21T16:42:42.789"/>
    <p1510:client id="{63AA918A-A502-74F0-F9C4-858AB892ABE2}" v="1" dt="2023-08-02T19:55:20.070"/>
    <p1510:client id="{63BE3CAE-E292-DCB8-1922-8D2407CC592F}" v="121" dt="2023-07-21T19:30:52.624"/>
    <p1510:client id="{693ABA5A-7AEE-7EBD-4809-F5115291FAC8}" v="442" dt="2023-08-14T18:46:05.051"/>
    <p1510:client id="{74712487-B5E4-F0A0-C466-B30A5B6BED8D}" v="50" dt="2023-08-09T14:06:12.536"/>
    <p1510:client id="{76ECE63D-324F-9E57-2C25-F332AE5F4DDB}" v="84" dt="2023-07-19T15:59:26.056"/>
    <p1510:client id="{7FAB19CE-2B60-B005-7A94-C263B5D3E65B}" v="101" dt="2023-08-17T14:34:27.500"/>
    <p1510:client id="{8812BF85-1679-0731-AA4D-F93AB815E907}" v="208" dt="2023-08-17T15:09:47.436"/>
    <p1510:client id="{8B7CB36C-DD2A-76D8-C0A3-12510EC3096E}" v="82" dt="2023-08-17T18:02:49.331"/>
    <p1510:client id="{931C4340-78E8-5210-B68E-9772476A64E4}" v="59" dt="2023-08-14T16:32:28.385"/>
    <p1510:client id="{94BEF68A-1F07-B279-15D9-7650F413F6A4}" v="54" dt="2023-08-15T04:53:39.617"/>
    <p1510:client id="{A333724D-1655-CFED-94D3-D6D8A08C5F6B}" v="2033" dt="2023-07-24T03:53:28.976"/>
    <p1510:client id="{A6C1ABA3-F9DE-9AA8-49B5-963C1090FE6F}" v="837" dt="2023-08-17T15:11:11.522"/>
    <p1510:client id="{C95C1E55-47A4-D269-2E65-2299D4F5B284}" v="391" dt="2023-08-17T17:50:56.482"/>
    <p1510:client id="{D4EF106D-13D3-F7DC-9480-C71EDE5FE6B6}" v="32" dt="2023-08-10T16:33:34.840"/>
    <p1510:client id="{E1ED3EA4-B40F-B1B2-6EE3-5F5404CC987B}" v="26" dt="2023-07-19T18:12:34.121"/>
    <p1510:client id="{FD88FAB3-4F40-7E5F-8567-82578FAE5497}" v="15" dt="2023-08-17T16:52:42.886"/>
    <p1510:client id="{FE2416C1-DC3C-1A5E-F046-7B35FA19D098}" v="1665" dt="2023-08-28T15:11:44.526"/>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old A. Melo Mejia" userId="S::hmelo@indotel.gob.do::68d359a7-44c8-4e39-8ea9-30e2d8b68bef" providerId="AD" clId="Web-{7FAB19CE-2B60-B005-7A94-C263B5D3E65B}"/>
    <pc:docChg chg="modSld">
      <pc:chgData name="Harold A. Melo Mejia" userId="S::hmelo@indotel.gob.do::68d359a7-44c8-4e39-8ea9-30e2d8b68bef" providerId="AD" clId="Web-{7FAB19CE-2B60-B005-7A94-C263B5D3E65B}" dt="2023-08-17T14:34:26.172" v="27"/>
      <pc:docMkLst>
        <pc:docMk/>
      </pc:docMkLst>
      <pc:sldChg chg="modSp">
        <pc:chgData name="Harold A. Melo Mejia" userId="S::hmelo@indotel.gob.do::68d359a7-44c8-4e39-8ea9-30e2d8b68bef" providerId="AD" clId="Web-{7FAB19CE-2B60-B005-7A94-C263B5D3E65B}" dt="2023-08-17T14:34:26.172" v="27"/>
        <pc:sldMkLst>
          <pc:docMk/>
          <pc:sldMk cId="3280643409" sldId="288"/>
        </pc:sldMkLst>
        <pc:graphicFrameChg chg="mod modGraphic">
          <ac:chgData name="Harold A. Melo Mejia" userId="S::hmelo@indotel.gob.do::68d359a7-44c8-4e39-8ea9-30e2d8b68bef" providerId="AD" clId="Web-{7FAB19CE-2B60-B005-7A94-C263B5D3E65B}" dt="2023-08-17T14:34:26.172" v="27"/>
          <ac:graphicFrameMkLst>
            <pc:docMk/>
            <pc:sldMk cId="3280643409" sldId="288"/>
            <ac:graphicFrameMk id="2" creationId="{F9DB83B4-79D3-3CD6-73E5-674ABE9E7A3D}"/>
          </ac:graphicFrameMkLst>
        </pc:graphicFrameChg>
      </pc:sldChg>
    </pc:docChg>
  </pc:docChgLst>
  <pc:docChgLst>
    <pc:chgData name="Bryan Guzman Espinal" userId="S::bguzman@indotel.gob.do::44e0e865-456a-446c-ab43-f97e5c2ae5c2" providerId="AD" clId="Web-{19CD272E-94A1-75BF-029C-27B3622DEE15}"/>
    <pc:docChg chg="addSld modSld">
      <pc:chgData name="Bryan Guzman Espinal" userId="S::bguzman@indotel.gob.do::44e0e865-456a-446c-ab43-f97e5c2ae5c2" providerId="AD" clId="Web-{19CD272E-94A1-75BF-029C-27B3622DEE15}" dt="2023-07-21T16:37:13.460" v="659"/>
      <pc:docMkLst>
        <pc:docMk/>
      </pc:docMkLst>
      <pc:sldChg chg="addSp delSp modSp">
        <pc:chgData name="Bryan Guzman Espinal" userId="S::bguzman@indotel.gob.do::44e0e865-456a-446c-ab43-f97e5c2ae5c2" providerId="AD" clId="Web-{19CD272E-94A1-75BF-029C-27B3622DEE15}" dt="2023-07-21T15:10:05.309" v="491"/>
        <pc:sldMkLst>
          <pc:docMk/>
          <pc:sldMk cId="2758674421" sldId="260"/>
        </pc:sldMkLst>
        <pc:spChg chg="del">
          <ac:chgData name="Bryan Guzman Espinal" userId="S::bguzman@indotel.gob.do::44e0e865-456a-446c-ab43-f97e5c2ae5c2" providerId="AD" clId="Web-{19CD272E-94A1-75BF-029C-27B3622DEE15}" dt="2023-07-21T14:51:23.216" v="320"/>
          <ac:spMkLst>
            <pc:docMk/>
            <pc:sldMk cId="2758674421" sldId="260"/>
            <ac:spMk id="5" creationId="{00000000-0000-0000-0000-000000000000}"/>
          </ac:spMkLst>
        </pc:spChg>
        <pc:spChg chg="mod">
          <ac:chgData name="Bryan Guzman Espinal" userId="S::bguzman@indotel.gob.do::44e0e865-456a-446c-ab43-f97e5c2ae5c2" providerId="AD" clId="Web-{19CD272E-94A1-75BF-029C-27B3622DEE15}" dt="2023-07-21T14:51:41.170" v="324" actId="1076"/>
          <ac:spMkLst>
            <pc:docMk/>
            <pc:sldMk cId="2758674421" sldId="260"/>
            <ac:spMk id="6" creationId="{541A73CD-BCD8-DFA8-71FE-D1FA5F313CB0}"/>
          </ac:spMkLst>
        </pc:spChg>
        <pc:spChg chg="add mod">
          <ac:chgData name="Bryan Guzman Espinal" userId="S::bguzman@indotel.gob.do::44e0e865-456a-446c-ab43-f97e5c2ae5c2" providerId="AD" clId="Web-{19CD272E-94A1-75BF-029C-27B3622DEE15}" dt="2023-07-21T14:51:38.107" v="323" actId="1076"/>
          <ac:spMkLst>
            <pc:docMk/>
            <pc:sldMk cId="2758674421" sldId="260"/>
            <ac:spMk id="7" creationId="{0478FF76-159F-4FAC-F548-71F2EB3E3172}"/>
          </ac:spMkLst>
        </pc:spChg>
        <pc:spChg chg="add del mod">
          <ac:chgData name="Bryan Guzman Espinal" userId="S::bguzman@indotel.gob.do::44e0e865-456a-446c-ab43-f97e5c2ae5c2" providerId="AD" clId="Web-{19CD272E-94A1-75BF-029C-27B3622DEE15}" dt="2023-07-21T15:01:39.600" v="327"/>
          <ac:spMkLst>
            <pc:docMk/>
            <pc:sldMk cId="2758674421" sldId="260"/>
            <ac:spMk id="8" creationId="{747D75A8-694A-AD98-C3CD-55C3D3C8EA4B}"/>
          </ac:spMkLst>
        </pc:spChg>
        <pc:graphicFrameChg chg="mod modGraphic">
          <ac:chgData name="Bryan Guzman Espinal" userId="S::bguzman@indotel.gob.do::44e0e865-456a-446c-ab43-f97e5c2ae5c2" providerId="AD" clId="Web-{19CD272E-94A1-75BF-029C-27B3622DEE15}" dt="2023-07-21T15:10:05.309" v="491"/>
          <ac:graphicFrameMkLst>
            <pc:docMk/>
            <pc:sldMk cId="2758674421" sldId="260"/>
            <ac:graphicFrameMk id="18" creationId="{00000000-0000-0000-0000-000000000000}"/>
          </ac:graphicFrameMkLst>
        </pc:graphicFrameChg>
      </pc:sldChg>
      <pc:sldChg chg="modSp">
        <pc:chgData name="Bryan Guzman Espinal" userId="S::bguzman@indotel.gob.do::44e0e865-456a-446c-ab43-f97e5c2ae5c2" providerId="AD" clId="Web-{19CD272E-94A1-75BF-029C-27B3622DEE15}" dt="2023-07-21T15:27:30.336" v="655" actId="20577"/>
        <pc:sldMkLst>
          <pc:docMk/>
          <pc:sldMk cId="4002217345" sldId="270"/>
        </pc:sldMkLst>
        <pc:spChg chg="mod">
          <ac:chgData name="Bryan Guzman Espinal" userId="S::bguzman@indotel.gob.do::44e0e865-456a-446c-ab43-f97e5c2ae5c2" providerId="AD" clId="Web-{19CD272E-94A1-75BF-029C-27B3622DEE15}" dt="2023-07-21T15:27:30.336" v="655" actId="20577"/>
          <ac:spMkLst>
            <pc:docMk/>
            <pc:sldMk cId="4002217345" sldId="270"/>
            <ac:spMk id="8" creationId="{00000000-0000-0000-0000-000000000000}"/>
          </ac:spMkLst>
        </pc:spChg>
      </pc:sldChg>
      <pc:sldChg chg="delSp modSp add replId">
        <pc:chgData name="Bryan Guzman Espinal" userId="S::bguzman@indotel.gob.do::44e0e865-456a-446c-ab43-f97e5c2ae5c2" providerId="AD" clId="Web-{19CD272E-94A1-75BF-029C-27B3622DEE15}" dt="2023-07-21T16:37:13.460" v="659"/>
        <pc:sldMkLst>
          <pc:docMk/>
          <pc:sldMk cId="103947838" sldId="274"/>
        </pc:sldMkLst>
        <pc:spChg chg="del">
          <ac:chgData name="Bryan Guzman Espinal" userId="S::bguzman@indotel.gob.do::44e0e865-456a-446c-ab43-f97e5c2ae5c2" providerId="AD" clId="Web-{19CD272E-94A1-75BF-029C-27B3622DEE15}" dt="2023-07-21T15:14:02.240" v="504"/>
          <ac:spMkLst>
            <pc:docMk/>
            <pc:sldMk cId="103947838" sldId="274"/>
            <ac:spMk id="6" creationId="{541A73CD-BCD8-DFA8-71FE-D1FA5F313CB0}"/>
          </ac:spMkLst>
        </pc:spChg>
        <pc:spChg chg="del">
          <ac:chgData name="Bryan Guzman Espinal" userId="S::bguzman@indotel.gob.do::44e0e865-456a-446c-ab43-f97e5c2ae5c2" providerId="AD" clId="Web-{19CD272E-94A1-75BF-029C-27B3622DEE15}" dt="2023-07-21T15:13:58.959" v="503"/>
          <ac:spMkLst>
            <pc:docMk/>
            <pc:sldMk cId="103947838" sldId="274"/>
            <ac:spMk id="7" creationId="{0478FF76-159F-4FAC-F548-71F2EB3E3172}"/>
          </ac:spMkLst>
        </pc:spChg>
        <pc:graphicFrameChg chg="mod modGraphic">
          <ac:chgData name="Bryan Guzman Espinal" userId="S::bguzman@indotel.gob.do::44e0e865-456a-446c-ab43-f97e5c2ae5c2" providerId="AD" clId="Web-{19CD272E-94A1-75BF-029C-27B3622DEE15}" dt="2023-07-21T16:37:13.460" v="659"/>
          <ac:graphicFrameMkLst>
            <pc:docMk/>
            <pc:sldMk cId="103947838" sldId="274"/>
            <ac:graphicFrameMk id="18" creationId="{00000000-0000-0000-0000-000000000000}"/>
          </ac:graphicFrameMkLst>
        </pc:graphicFrameChg>
      </pc:sldChg>
    </pc:docChg>
  </pc:docChgLst>
  <pc:docChgLst>
    <pc:chgData name="Luis R. Scheker Mendoza" userId="S::lscheker@indotel.gob.do::45587566-c967-4e8b-8ecd-faa76cbdb1e8" providerId="AD" clId="Web-{693ABA5A-7AEE-7EBD-4809-F5115291FAC8}"/>
    <pc:docChg chg="modSld">
      <pc:chgData name="Luis R. Scheker Mendoza" userId="S::lscheker@indotel.gob.do::45587566-c967-4e8b-8ecd-faa76cbdb1e8" providerId="AD" clId="Web-{693ABA5A-7AEE-7EBD-4809-F5115291FAC8}" dt="2023-08-14T18:46:05.051" v="226" actId="20577"/>
      <pc:docMkLst>
        <pc:docMk/>
      </pc:docMkLst>
      <pc:sldChg chg="modSp">
        <pc:chgData name="Luis R. Scheker Mendoza" userId="S::lscheker@indotel.gob.do::45587566-c967-4e8b-8ecd-faa76cbdb1e8" providerId="AD" clId="Web-{693ABA5A-7AEE-7EBD-4809-F5115291FAC8}" dt="2023-08-14T17:54:26.667" v="220" actId="20577"/>
        <pc:sldMkLst>
          <pc:docMk/>
          <pc:sldMk cId="3747543946" sldId="290"/>
        </pc:sldMkLst>
        <pc:spChg chg="mod">
          <ac:chgData name="Luis R. Scheker Mendoza" userId="S::lscheker@indotel.gob.do::45587566-c967-4e8b-8ecd-faa76cbdb1e8" providerId="AD" clId="Web-{693ABA5A-7AEE-7EBD-4809-F5115291FAC8}" dt="2023-08-14T17:54:26.667" v="220" actId="20577"/>
          <ac:spMkLst>
            <pc:docMk/>
            <pc:sldMk cId="3747543946" sldId="290"/>
            <ac:spMk id="7" creationId="{00000000-0000-0000-0000-000000000000}"/>
          </ac:spMkLst>
        </pc:spChg>
      </pc:sldChg>
      <pc:sldChg chg="modSp">
        <pc:chgData name="Luis R. Scheker Mendoza" userId="S::lscheker@indotel.gob.do::45587566-c967-4e8b-8ecd-faa76cbdb1e8" providerId="AD" clId="Web-{693ABA5A-7AEE-7EBD-4809-F5115291FAC8}" dt="2023-08-14T18:46:05.051" v="226" actId="20577"/>
        <pc:sldMkLst>
          <pc:docMk/>
          <pc:sldMk cId="2178011494" sldId="296"/>
        </pc:sldMkLst>
        <pc:spChg chg="mod">
          <ac:chgData name="Luis R. Scheker Mendoza" userId="S::lscheker@indotel.gob.do::45587566-c967-4e8b-8ecd-faa76cbdb1e8" providerId="AD" clId="Web-{693ABA5A-7AEE-7EBD-4809-F5115291FAC8}" dt="2023-08-14T18:46:05.051" v="226" actId="20577"/>
          <ac:spMkLst>
            <pc:docMk/>
            <pc:sldMk cId="2178011494" sldId="296"/>
            <ac:spMk id="8" creationId="{00000000-0000-0000-0000-000000000000}"/>
          </ac:spMkLst>
        </pc:spChg>
      </pc:sldChg>
    </pc:docChg>
  </pc:docChgLst>
  <pc:docChgLst>
    <pc:chgData name="Bryan Guzman Espinal" userId="S::bguzman@indotel.gob.do::44e0e865-456a-446c-ab43-f97e5c2ae5c2" providerId="AD" clId="Web-{430E1EC3-90F6-7644-A7FC-BA119D08FBDD}"/>
    <pc:docChg chg="modSld">
      <pc:chgData name="Bryan Guzman Espinal" userId="S::bguzman@indotel.gob.do::44e0e865-456a-446c-ab43-f97e5c2ae5c2" providerId="AD" clId="Web-{430E1EC3-90F6-7644-A7FC-BA119D08FBDD}" dt="2023-08-08T13:22:36.974" v="84" actId="20577"/>
      <pc:docMkLst>
        <pc:docMk/>
      </pc:docMkLst>
      <pc:sldChg chg="modSp">
        <pc:chgData name="Bryan Guzman Espinal" userId="S::bguzman@indotel.gob.do::44e0e865-456a-446c-ab43-f97e5c2ae5c2" providerId="AD" clId="Web-{430E1EC3-90F6-7644-A7FC-BA119D08FBDD}" dt="2023-08-08T13:20:40.080" v="81" actId="20577"/>
        <pc:sldMkLst>
          <pc:docMk/>
          <pc:sldMk cId="3151132543" sldId="257"/>
        </pc:sldMkLst>
        <pc:spChg chg="mod">
          <ac:chgData name="Bryan Guzman Espinal" userId="S::bguzman@indotel.gob.do::44e0e865-456a-446c-ab43-f97e5c2ae5c2" providerId="AD" clId="Web-{430E1EC3-90F6-7644-A7FC-BA119D08FBDD}" dt="2023-08-08T13:20:40.080" v="81" actId="20577"/>
          <ac:spMkLst>
            <pc:docMk/>
            <pc:sldMk cId="3151132543" sldId="257"/>
            <ac:spMk id="4" creationId="{00000000-0000-0000-0000-000000000000}"/>
          </ac:spMkLst>
        </pc:spChg>
      </pc:sldChg>
      <pc:sldChg chg="modSp">
        <pc:chgData name="Bryan Guzman Espinal" userId="S::bguzman@indotel.gob.do::44e0e865-456a-446c-ab43-f97e5c2ae5c2" providerId="AD" clId="Web-{430E1EC3-90F6-7644-A7FC-BA119D08FBDD}" dt="2023-08-08T13:15:31.415" v="62" actId="20577"/>
        <pc:sldMkLst>
          <pc:docMk/>
          <pc:sldMk cId="2597221628" sldId="275"/>
        </pc:sldMkLst>
        <pc:spChg chg="mod">
          <ac:chgData name="Bryan Guzman Espinal" userId="S::bguzman@indotel.gob.do::44e0e865-456a-446c-ab43-f97e5c2ae5c2" providerId="AD" clId="Web-{430E1EC3-90F6-7644-A7FC-BA119D08FBDD}" dt="2023-08-08T13:15:31.415" v="62" actId="20577"/>
          <ac:spMkLst>
            <pc:docMk/>
            <pc:sldMk cId="2597221628" sldId="275"/>
            <ac:spMk id="8" creationId="{00000000-0000-0000-0000-000000000000}"/>
          </ac:spMkLst>
        </pc:spChg>
      </pc:sldChg>
      <pc:sldChg chg="modSp">
        <pc:chgData name="Bryan Guzman Espinal" userId="S::bguzman@indotel.gob.do::44e0e865-456a-446c-ab43-f97e5c2ae5c2" providerId="AD" clId="Web-{430E1EC3-90F6-7644-A7FC-BA119D08FBDD}" dt="2023-08-08T13:20:26.017" v="70" actId="20577"/>
        <pc:sldMkLst>
          <pc:docMk/>
          <pc:sldMk cId="3897958528" sldId="278"/>
        </pc:sldMkLst>
        <pc:spChg chg="mod">
          <ac:chgData name="Bryan Guzman Espinal" userId="S::bguzman@indotel.gob.do::44e0e865-456a-446c-ab43-f97e5c2ae5c2" providerId="AD" clId="Web-{430E1EC3-90F6-7644-A7FC-BA119D08FBDD}" dt="2023-08-08T13:20:26.017" v="70" actId="20577"/>
          <ac:spMkLst>
            <pc:docMk/>
            <pc:sldMk cId="3897958528" sldId="278"/>
            <ac:spMk id="6" creationId="{00000000-0000-0000-0000-000000000000}"/>
          </ac:spMkLst>
        </pc:spChg>
        <pc:spChg chg="mod">
          <ac:chgData name="Bryan Guzman Espinal" userId="S::bguzman@indotel.gob.do::44e0e865-456a-446c-ab43-f97e5c2ae5c2" providerId="AD" clId="Web-{430E1EC3-90F6-7644-A7FC-BA119D08FBDD}" dt="2023-08-08T13:13:25.755" v="7" actId="20577"/>
          <ac:spMkLst>
            <pc:docMk/>
            <pc:sldMk cId="3897958528" sldId="278"/>
            <ac:spMk id="8" creationId="{00000000-0000-0000-0000-000000000000}"/>
          </ac:spMkLst>
        </pc:spChg>
      </pc:sldChg>
      <pc:sldChg chg="modSp">
        <pc:chgData name="Bryan Guzman Espinal" userId="S::bguzman@indotel.gob.do::44e0e865-456a-446c-ab43-f97e5c2ae5c2" providerId="AD" clId="Web-{430E1EC3-90F6-7644-A7FC-BA119D08FBDD}" dt="2023-08-07T19:07:20.097" v="1" actId="20577"/>
        <pc:sldMkLst>
          <pc:docMk/>
          <pc:sldMk cId="2073620932" sldId="282"/>
        </pc:sldMkLst>
        <pc:spChg chg="mod">
          <ac:chgData name="Bryan Guzman Espinal" userId="S::bguzman@indotel.gob.do::44e0e865-456a-446c-ab43-f97e5c2ae5c2" providerId="AD" clId="Web-{430E1EC3-90F6-7644-A7FC-BA119D08FBDD}" dt="2023-08-07T19:07:20.097" v="1" actId="20577"/>
          <ac:spMkLst>
            <pc:docMk/>
            <pc:sldMk cId="2073620932" sldId="282"/>
            <ac:spMk id="8" creationId="{00000000-0000-0000-0000-000000000000}"/>
          </ac:spMkLst>
        </pc:spChg>
      </pc:sldChg>
      <pc:sldChg chg="modSp">
        <pc:chgData name="Bryan Guzman Espinal" userId="S::bguzman@indotel.gob.do::44e0e865-456a-446c-ab43-f97e5c2ae5c2" providerId="AD" clId="Web-{430E1EC3-90F6-7644-A7FC-BA119D08FBDD}" dt="2023-08-08T13:22:36.974" v="84" actId="20577"/>
        <pc:sldMkLst>
          <pc:docMk/>
          <pc:sldMk cId="1202686094" sldId="291"/>
        </pc:sldMkLst>
        <pc:spChg chg="mod">
          <ac:chgData name="Bryan Guzman Espinal" userId="S::bguzman@indotel.gob.do::44e0e865-456a-446c-ab43-f97e5c2ae5c2" providerId="AD" clId="Web-{430E1EC3-90F6-7644-A7FC-BA119D08FBDD}" dt="2023-08-08T13:22:36.974" v="84" actId="20577"/>
          <ac:spMkLst>
            <pc:docMk/>
            <pc:sldMk cId="1202686094" sldId="291"/>
            <ac:spMk id="4" creationId="{77EF8EE9-840B-A1EE-340C-639EE3E618D3}"/>
          </ac:spMkLst>
        </pc:spChg>
      </pc:sldChg>
    </pc:docChg>
  </pc:docChgLst>
  <pc:docChgLst>
    <pc:chgData name="Bryan Guzman Espinal" userId="S::bguzman@indotel.gob.do::44e0e865-456a-446c-ab43-f97e5c2ae5c2" providerId="AD" clId="Web-{63BE3CAE-E292-DCB8-1922-8D2407CC592F}"/>
    <pc:docChg chg="modSld">
      <pc:chgData name="Bryan Guzman Espinal" userId="S::bguzman@indotel.gob.do::44e0e865-456a-446c-ab43-f97e5c2ae5c2" providerId="AD" clId="Web-{63BE3CAE-E292-DCB8-1922-8D2407CC592F}" dt="2023-07-21T19:30:41.217" v="94"/>
      <pc:docMkLst>
        <pc:docMk/>
      </pc:docMkLst>
      <pc:sldChg chg="addSp modSp">
        <pc:chgData name="Bryan Guzman Espinal" userId="S::bguzman@indotel.gob.do::44e0e865-456a-446c-ab43-f97e5c2ae5c2" providerId="AD" clId="Web-{63BE3CAE-E292-DCB8-1922-8D2407CC592F}" dt="2023-07-21T19:30:41.217" v="94"/>
        <pc:sldMkLst>
          <pc:docMk/>
          <pc:sldMk cId="103947838" sldId="274"/>
        </pc:sldMkLst>
        <pc:spChg chg="add mod">
          <ac:chgData name="Bryan Guzman Espinal" userId="S::bguzman@indotel.gob.do::44e0e865-456a-446c-ab43-f97e5c2ae5c2" providerId="AD" clId="Web-{63BE3CAE-E292-DCB8-1922-8D2407CC592F}" dt="2023-07-21T19:30:31.857" v="90" actId="14100"/>
          <ac:spMkLst>
            <pc:docMk/>
            <pc:sldMk cId="103947838" sldId="274"/>
            <ac:spMk id="5" creationId="{C33B51D2-FB1B-596C-7DA0-9F1197C720CD}"/>
          </ac:spMkLst>
        </pc:spChg>
        <pc:graphicFrameChg chg="mod modGraphic">
          <ac:chgData name="Bryan Guzman Espinal" userId="S::bguzman@indotel.gob.do::44e0e865-456a-446c-ab43-f97e5c2ae5c2" providerId="AD" clId="Web-{63BE3CAE-E292-DCB8-1922-8D2407CC592F}" dt="2023-07-21T19:30:41.217" v="94"/>
          <ac:graphicFrameMkLst>
            <pc:docMk/>
            <pc:sldMk cId="103947838" sldId="274"/>
            <ac:graphicFrameMk id="18" creationId="{00000000-0000-0000-0000-000000000000}"/>
          </ac:graphicFrameMkLst>
        </pc:graphicFrameChg>
      </pc:sldChg>
    </pc:docChg>
  </pc:docChgLst>
  <pc:docChgLst>
    <pc:chgData name="José Domínguez Vicioso" userId="S::jdominguez@indotel.gob.do::4106fb35-ca27-4373-9461-d1f4fbab2b87" providerId="AD" clId="Web-{63AA918A-A502-74F0-F9C4-858AB892ABE2}"/>
    <pc:docChg chg="sldOrd">
      <pc:chgData name="José Domínguez Vicioso" userId="S::jdominguez@indotel.gob.do::4106fb35-ca27-4373-9461-d1f4fbab2b87" providerId="AD" clId="Web-{63AA918A-A502-74F0-F9C4-858AB892ABE2}" dt="2023-08-02T19:55:20.070" v="0"/>
      <pc:docMkLst>
        <pc:docMk/>
      </pc:docMkLst>
      <pc:sldChg chg="ord">
        <pc:chgData name="José Domínguez Vicioso" userId="S::jdominguez@indotel.gob.do::4106fb35-ca27-4373-9461-d1f4fbab2b87" providerId="AD" clId="Web-{63AA918A-A502-74F0-F9C4-858AB892ABE2}" dt="2023-08-02T19:55:20.070" v="0"/>
        <pc:sldMkLst>
          <pc:docMk/>
          <pc:sldMk cId="2073620932" sldId="282"/>
        </pc:sldMkLst>
      </pc:sldChg>
    </pc:docChg>
  </pc:docChgLst>
  <pc:docChgLst>
    <pc:chgData name="Bryan Guzman Espinal" userId="S::bguzman@indotel.gob.do::44e0e865-456a-446c-ab43-f97e5c2ae5c2" providerId="AD" clId="Web-{4C0D276F-2D56-7182-D80D-1DA759D19BA2}"/>
    <pc:docChg chg="modSld">
      <pc:chgData name="Bryan Guzman Espinal" userId="S::bguzman@indotel.gob.do::44e0e865-456a-446c-ab43-f97e5c2ae5c2" providerId="AD" clId="Web-{4C0D276F-2D56-7182-D80D-1DA759D19BA2}" dt="2023-08-07T14:49:40.503" v="282" actId="14100"/>
      <pc:docMkLst>
        <pc:docMk/>
      </pc:docMkLst>
      <pc:sldChg chg="modSp">
        <pc:chgData name="Bryan Guzman Espinal" userId="S::bguzman@indotel.gob.do::44e0e865-456a-446c-ab43-f97e5c2ae5c2" providerId="AD" clId="Web-{4C0D276F-2D56-7182-D80D-1DA759D19BA2}" dt="2023-08-07T14:13:24.030" v="5" actId="20577"/>
        <pc:sldMkLst>
          <pc:docMk/>
          <pc:sldMk cId="2597221628" sldId="275"/>
        </pc:sldMkLst>
        <pc:spChg chg="mod">
          <ac:chgData name="Bryan Guzman Espinal" userId="S::bguzman@indotel.gob.do::44e0e865-456a-446c-ab43-f97e5c2ae5c2" providerId="AD" clId="Web-{4C0D276F-2D56-7182-D80D-1DA759D19BA2}" dt="2023-08-07T14:13:24.030" v="5" actId="20577"/>
          <ac:spMkLst>
            <pc:docMk/>
            <pc:sldMk cId="2597221628" sldId="275"/>
            <ac:spMk id="8" creationId="{00000000-0000-0000-0000-000000000000}"/>
          </ac:spMkLst>
        </pc:spChg>
      </pc:sldChg>
      <pc:sldChg chg="modSp">
        <pc:chgData name="Bryan Guzman Espinal" userId="S::bguzman@indotel.gob.do::44e0e865-456a-446c-ab43-f97e5c2ae5c2" providerId="AD" clId="Web-{4C0D276F-2D56-7182-D80D-1DA759D19BA2}" dt="2023-08-07T14:15:57.034" v="29" actId="20577"/>
        <pc:sldMkLst>
          <pc:docMk/>
          <pc:sldMk cId="3897958528" sldId="278"/>
        </pc:sldMkLst>
        <pc:spChg chg="mod">
          <ac:chgData name="Bryan Guzman Espinal" userId="S::bguzman@indotel.gob.do::44e0e865-456a-446c-ab43-f97e5c2ae5c2" providerId="AD" clId="Web-{4C0D276F-2D56-7182-D80D-1DA759D19BA2}" dt="2023-08-07T14:15:57.034" v="29" actId="20577"/>
          <ac:spMkLst>
            <pc:docMk/>
            <pc:sldMk cId="3897958528" sldId="278"/>
            <ac:spMk id="8" creationId="{00000000-0000-0000-0000-000000000000}"/>
          </ac:spMkLst>
        </pc:spChg>
      </pc:sldChg>
      <pc:sldChg chg="modSp">
        <pc:chgData name="Bryan Guzman Espinal" userId="S::bguzman@indotel.gob.do::44e0e865-456a-446c-ab43-f97e5c2ae5c2" providerId="AD" clId="Web-{4C0D276F-2D56-7182-D80D-1DA759D19BA2}" dt="2023-08-07T14:19:06.835" v="176" actId="14100"/>
        <pc:sldMkLst>
          <pc:docMk/>
          <pc:sldMk cId="223066363" sldId="281"/>
        </pc:sldMkLst>
        <pc:spChg chg="mod">
          <ac:chgData name="Bryan Guzman Espinal" userId="S::bguzman@indotel.gob.do::44e0e865-456a-446c-ab43-f97e5c2ae5c2" providerId="AD" clId="Web-{4C0D276F-2D56-7182-D80D-1DA759D19BA2}" dt="2023-08-07T14:19:06.835" v="176" actId="14100"/>
          <ac:spMkLst>
            <pc:docMk/>
            <pc:sldMk cId="223066363" sldId="281"/>
            <ac:spMk id="8" creationId="{00000000-0000-0000-0000-000000000000}"/>
          </ac:spMkLst>
        </pc:spChg>
      </pc:sldChg>
      <pc:sldChg chg="modSp">
        <pc:chgData name="Bryan Guzman Espinal" userId="S::bguzman@indotel.gob.do::44e0e865-456a-446c-ab43-f97e5c2ae5c2" providerId="AD" clId="Web-{4C0D276F-2D56-7182-D80D-1DA759D19BA2}" dt="2023-08-07T14:29:51.725" v="180" actId="20577"/>
        <pc:sldMkLst>
          <pc:docMk/>
          <pc:sldMk cId="2073620932" sldId="282"/>
        </pc:sldMkLst>
        <pc:spChg chg="mod">
          <ac:chgData name="Bryan Guzman Espinal" userId="S::bguzman@indotel.gob.do::44e0e865-456a-446c-ab43-f97e5c2ae5c2" providerId="AD" clId="Web-{4C0D276F-2D56-7182-D80D-1DA759D19BA2}" dt="2023-08-07T14:29:51.725" v="180" actId="20577"/>
          <ac:spMkLst>
            <pc:docMk/>
            <pc:sldMk cId="2073620932" sldId="282"/>
            <ac:spMk id="8" creationId="{00000000-0000-0000-0000-000000000000}"/>
          </ac:spMkLst>
        </pc:spChg>
      </pc:sldChg>
      <pc:sldChg chg="modSp">
        <pc:chgData name="Bryan Guzman Espinal" userId="S::bguzman@indotel.gob.do::44e0e865-456a-446c-ab43-f97e5c2ae5c2" providerId="AD" clId="Web-{4C0D276F-2D56-7182-D80D-1DA759D19BA2}" dt="2023-08-07T14:32:24.260" v="241" actId="1076"/>
        <pc:sldMkLst>
          <pc:docMk/>
          <pc:sldMk cId="3878911415" sldId="286"/>
        </pc:sldMkLst>
        <pc:spChg chg="mod">
          <ac:chgData name="Bryan Guzman Espinal" userId="S::bguzman@indotel.gob.do::44e0e865-456a-446c-ab43-f97e5c2ae5c2" providerId="AD" clId="Web-{4C0D276F-2D56-7182-D80D-1DA759D19BA2}" dt="2023-08-07T14:32:24.260" v="241" actId="1076"/>
          <ac:spMkLst>
            <pc:docMk/>
            <pc:sldMk cId="3878911415" sldId="286"/>
            <ac:spMk id="8" creationId="{00000000-0000-0000-0000-000000000000}"/>
          </ac:spMkLst>
        </pc:spChg>
      </pc:sldChg>
      <pc:sldChg chg="modSp">
        <pc:chgData name="Bryan Guzman Espinal" userId="S::bguzman@indotel.gob.do::44e0e865-456a-446c-ab43-f97e5c2ae5c2" providerId="AD" clId="Web-{4C0D276F-2D56-7182-D80D-1DA759D19BA2}" dt="2023-08-07T14:49:40.503" v="282" actId="14100"/>
        <pc:sldMkLst>
          <pc:docMk/>
          <pc:sldMk cId="1202686094" sldId="291"/>
        </pc:sldMkLst>
        <pc:spChg chg="mod">
          <ac:chgData name="Bryan Guzman Espinal" userId="S::bguzman@indotel.gob.do::44e0e865-456a-446c-ab43-f97e5c2ae5c2" providerId="AD" clId="Web-{4C0D276F-2D56-7182-D80D-1DA759D19BA2}" dt="2023-08-07T14:49:40.503" v="282" actId="14100"/>
          <ac:spMkLst>
            <pc:docMk/>
            <pc:sldMk cId="1202686094" sldId="291"/>
            <ac:spMk id="4" creationId="{77EF8EE9-840B-A1EE-340C-639EE3E618D3}"/>
          </ac:spMkLst>
        </pc:spChg>
      </pc:sldChg>
      <pc:sldChg chg="modSp">
        <pc:chgData name="Bryan Guzman Espinal" userId="S::bguzman@indotel.gob.do::44e0e865-456a-446c-ab43-f97e5c2ae5c2" providerId="AD" clId="Web-{4C0D276F-2D56-7182-D80D-1DA759D19BA2}" dt="2023-08-07T14:46:46.296" v="266" actId="20577"/>
        <pc:sldMkLst>
          <pc:docMk/>
          <pc:sldMk cId="3987002349" sldId="292"/>
        </pc:sldMkLst>
        <pc:spChg chg="mod">
          <ac:chgData name="Bryan Guzman Espinal" userId="S::bguzman@indotel.gob.do::44e0e865-456a-446c-ab43-f97e5c2ae5c2" providerId="AD" clId="Web-{4C0D276F-2D56-7182-D80D-1DA759D19BA2}" dt="2023-08-07T14:46:46.296" v="266" actId="20577"/>
          <ac:spMkLst>
            <pc:docMk/>
            <pc:sldMk cId="3987002349" sldId="292"/>
            <ac:spMk id="4" creationId="{77EF8EE9-840B-A1EE-340C-639EE3E618D3}"/>
          </ac:spMkLst>
        </pc:spChg>
      </pc:sldChg>
    </pc:docChg>
  </pc:docChgLst>
  <pc:docChgLst>
    <pc:chgData name="Luis R. Scheker Mendoza" userId="S::lscheker@indotel.gob.do::45587566-c967-4e8b-8ecd-faa76cbdb1e8" providerId="AD" clId="Web-{931C4340-78E8-5210-B68E-9772476A64E4}"/>
    <pc:docChg chg="delSld modSld">
      <pc:chgData name="Luis R. Scheker Mendoza" userId="S::lscheker@indotel.gob.do::45587566-c967-4e8b-8ecd-faa76cbdb1e8" providerId="AD" clId="Web-{931C4340-78E8-5210-B68E-9772476A64E4}" dt="2023-08-14T16:32:27.119" v="36" actId="20577"/>
      <pc:docMkLst>
        <pc:docMk/>
      </pc:docMkLst>
      <pc:sldChg chg="modSp">
        <pc:chgData name="Luis R. Scheker Mendoza" userId="S::lscheker@indotel.gob.do::45587566-c967-4e8b-8ecd-faa76cbdb1e8" providerId="AD" clId="Web-{931C4340-78E8-5210-B68E-9772476A64E4}" dt="2023-08-14T16:17:08.245" v="20" actId="20577"/>
        <pc:sldMkLst>
          <pc:docMk/>
          <pc:sldMk cId="2061612641" sldId="256"/>
        </pc:sldMkLst>
        <pc:spChg chg="mod">
          <ac:chgData name="Luis R. Scheker Mendoza" userId="S::lscheker@indotel.gob.do::45587566-c967-4e8b-8ecd-faa76cbdb1e8" providerId="AD" clId="Web-{931C4340-78E8-5210-B68E-9772476A64E4}" dt="2023-08-14T16:17:08.245" v="20" actId="20577"/>
          <ac:spMkLst>
            <pc:docMk/>
            <pc:sldMk cId="2061612641" sldId="256"/>
            <ac:spMk id="8" creationId="{00000000-0000-0000-0000-000000000000}"/>
          </ac:spMkLst>
        </pc:spChg>
      </pc:sldChg>
      <pc:sldChg chg="modSp">
        <pc:chgData name="Luis R. Scheker Mendoza" userId="S::lscheker@indotel.gob.do::45587566-c967-4e8b-8ecd-faa76cbdb1e8" providerId="AD" clId="Web-{931C4340-78E8-5210-B68E-9772476A64E4}" dt="2023-08-14T16:18:26.373" v="23" actId="20577"/>
        <pc:sldMkLst>
          <pc:docMk/>
          <pc:sldMk cId="223066363" sldId="281"/>
        </pc:sldMkLst>
        <pc:spChg chg="mod">
          <ac:chgData name="Luis R. Scheker Mendoza" userId="S::lscheker@indotel.gob.do::45587566-c967-4e8b-8ecd-faa76cbdb1e8" providerId="AD" clId="Web-{931C4340-78E8-5210-B68E-9772476A64E4}" dt="2023-08-14T16:18:26.373" v="23" actId="20577"/>
          <ac:spMkLst>
            <pc:docMk/>
            <pc:sldMk cId="223066363" sldId="281"/>
            <ac:spMk id="8" creationId="{00000000-0000-0000-0000-000000000000}"/>
          </ac:spMkLst>
        </pc:spChg>
      </pc:sldChg>
      <pc:sldChg chg="modSp">
        <pc:chgData name="Luis R. Scheker Mendoza" userId="S::lscheker@indotel.gob.do::45587566-c967-4e8b-8ecd-faa76cbdb1e8" providerId="AD" clId="Web-{931C4340-78E8-5210-B68E-9772476A64E4}" dt="2023-08-14T16:32:27.119" v="36" actId="20577"/>
        <pc:sldMkLst>
          <pc:docMk/>
          <pc:sldMk cId="2073620932" sldId="282"/>
        </pc:sldMkLst>
        <pc:spChg chg="mod">
          <ac:chgData name="Luis R. Scheker Mendoza" userId="S::lscheker@indotel.gob.do::45587566-c967-4e8b-8ecd-faa76cbdb1e8" providerId="AD" clId="Web-{931C4340-78E8-5210-B68E-9772476A64E4}" dt="2023-08-14T16:32:27.119" v="36" actId="20577"/>
          <ac:spMkLst>
            <pc:docMk/>
            <pc:sldMk cId="2073620932" sldId="282"/>
            <ac:spMk id="8" creationId="{00000000-0000-0000-0000-000000000000}"/>
          </ac:spMkLst>
        </pc:spChg>
      </pc:sldChg>
      <pc:sldChg chg="modSp">
        <pc:chgData name="Luis R. Scheker Mendoza" userId="S::lscheker@indotel.gob.do::45587566-c967-4e8b-8ecd-faa76cbdb1e8" providerId="AD" clId="Web-{931C4340-78E8-5210-B68E-9772476A64E4}" dt="2023-08-14T16:21:05.612" v="26" actId="20577"/>
        <pc:sldMkLst>
          <pc:docMk/>
          <pc:sldMk cId="3878911415" sldId="286"/>
        </pc:sldMkLst>
        <pc:spChg chg="mod">
          <ac:chgData name="Luis R. Scheker Mendoza" userId="S::lscheker@indotel.gob.do::45587566-c967-4e8b-8ecd-faa76cbdb1e8" providerId="AD" clId="Web-{931C4340-78E8-5210-B68E-9772476A64E4}" dt="2023-08-14T16:21:05.612" v="26" actId="20577"/>
          <ac:spMkLst>
            <pc:docMk/>
            <pc:sldMk cId="3878911415" sldId="286"/>
            <ac:spMk id="8" creationId="{00000000-0000-0000-0000-000000000000}"/>
          </ac:spMkLst>
        </pc:spChg>
      </pc:sldChg>
      <pc:sldChg chg="modSp">
        <pc:chgData name="Luis R. Scheker Mendoza" userId="S::lscheker@indotel.gob.do::45587566-c967-4e8b-8ecd-faa76cbdb1e8" providerId="AD" clId="Web-{931C4340-78E8-5210-B68E-9772476A64E4}" dt="2023-08-14T16:22:37.787" v="29" actId="20577"/>
        <pc:sldMkLst>
          <pc:docMk/>
          <pc:sldMk cId="4001025445" sldId="287"/>
        </pc:sldMkLst>
        <pc:spChg chg="mod">
          <ac:chgData name="Luis R. Scheker Mendoza" userId="S::lscheker@indotel.gob.do::45587566-c967-4e8b-8ecd-faa76cbdb1e8" providerId="AD" clId="Web-{931C4340-78E8-5210-B68E-9772476A64E4}" dt="2023-08-14T16:22:37.787" v="29" actId="20577"/>
          <ac:spMkLst>
            <pc:docMk/>
            <pc:sldMk cId="4001025445" sldId="287"/>
            <ac:spMk id="8" creationId="{00000000-0000-0000-0000-000000000000}"/>
          </ac:spMkLst>
        </pc:spChg>
      </pc:sldChg>
      <pc:sldChg chg="del">
        <pc:chgData name="Luis R. Scheker Mendoza" userId="S::lscheker@indotel.gob.do::45587566-c967-4e8b-8ecd-faa76cbdb1e8" providerId="AD" clId="Web-{931C4340-78E8-5210-B68E-9772476A64E4}" dt="2023-08-14T16:15:57.008" v="0"/>
        <pc:sldMkLst>
          <pc:docMk/>
          <pc:sldMk cId="3635800144" sldId="295"/>
        </pc:sldMkLst>
      </pc:sldChg>
      <pc:sldChg chg="modSp">
        <pc:chgData name="Luis R. Scheker Mendoza" userId="S::lscheker@indotel.gob.do::45587566-c967-4e8b-8ecd-faa76cbdb1e8" providerId="AD" clId="Web-{931C4340-78E8-5210-B68E-9772476A64E4}" dt="2023-08-14T16:21:26.457" v="28" actId="20577"/>
        <pc:sldMkLst>
          <pc:docMk/>
          <pc:sldMk cId="2178011494" sldId="296"/>
        </pc:sldMkLst>
        <pc:spChg chg="mod">
          <ac:chgData name="Luis R. Scheker Mendoza" userId="S::lscheker@indotel.gob.do::45587566-c967-4e8b-8ecd-faa76cbdb1e8" providerId="AD" clId="Web-{931C4340-78E8-5210-B68E-9772476A64E4}" dt="2023-08-14T16:21:26.457" v="28" actId="20577"/>
          <ac:spMkLst>
            <pc:docMk/>
            <pc:sldMk cId="2178011494" sldId="296"/>
            <ac:spMk id="8" creationId="{00000000-0000-0000-0000-000000000000}"/>
          </ac:spMkLst>
        </pc:spChg>
      </pc:sldChg>
    </pc:docChg>
  </pc:docChgLst>
  <pc:docChgLst>
    <pc:chgData name="Bryan Guzman Espinal" userId="S::bguzman@indotel.gob.do::44e0e865-456a-446c-ab43-f97e5c2ae5c2" providerId="AD" clId="Web-{FD88FAB3-4F40-7E5F-8567-82578FAE5497}"/>
    <pc:docChg chg="modSld sldOrd">
      <pc:chgData name="Bryan Guzman Espinal" userId="S::bguzman@indotel.gob.do::44e0e865-456a-446c-ab43-f97e5c2ae5c2" providerId="AD" clId="Web-{FD88FAB3-4F40-7E5F-8567-82578FAE5497}" dt="2023-08-17T16:52:42.886" v="7" actId="20577"/>
      <pc:docMkLst>
        <pc:docMk/>
      </pc:docMkLst>
      <pc:sldChg chg="delCm">
        <pc:chgData name="Bryan Guzman Espinal" userId="S::bguzman@indotel.gob.do::44e0e865-456a-446c-ab43-f97e5c2ae5c2" providerId="AD" clId="Web-{FD88FAB3-4F40-7E5F-8567-82578FAE5497}" dt="2023-08-17T15:20:49.691" v="0"/>
        <pc:sldMkLst>
          <pc:docMk/>
          <pc:sldMk cId="223066363" sldId="281"/>
        </pc:sldMkLst>
        <pc:extLst>
          <p:ext xmlns:p="http://schemas.openxmlformats.org/presentationml/2006/main" uri="{D6D511B9-2390-475A-947B-AFAB55BFBCF1}">
            <pc226:cmChg xmlns:pc226="http://schemas.microsoft.com/office/powerpoint/2022/06/main/command" chg="del">
              <pc226:chgData name="Bryan Guzman Espinal" userId="S::bguzman@indotel.gob.do::44e0e865-456a-446c-ab43-f97e5c2ae5c2" providerId="AD" clId="Web-{FD88FAB3-4F40-7E5F-8567-82578FAE5497}" dt="2023-08-17T15:20:49.691" v="0"/>
              <pc2:cmMkLst xmlns:pc2="http://schemas.microsoft.com/office/powerpoint/2019/9/main/command">
                <pc:docMk/>
                <pc:sldMk cId="223066363" sldId="281"/>
                <pc2:cmMk id="{C8190321-E687-4F38-9F39-83EF21F8070E}"/>
              </pc2:cmMkLst>
            </pc226:cmChg>
          </p:ext>
        </pc:extLst>
      </pc:sldChg>
      <pc:sldChg chg="modSp ord">
        <pc:chgData name="Bryan Guzman Espinal" userId="S::bguzman@indotel.gob.do::44e0e865-456a-446c-ab43-f97e5c2ae5c2" providerId="AD" clId="Web-{FD88FAB3-4F40-7E5F-8567-82578FAE5497}" dt="2023-08-17T16:15:22.036" v="5"/>
        <pc:sldMkLst>
          <pc:docMk/>
          <pc:sldMk cId="2178011494" sldId="296"/>
        </pc:sldMkLst>
        <pc:spChg chg="mod">
          <ac:chgData name="Bryan Guzman Espinal" userId="S::bguzman@indotel.gob.do::44e0e865-456a-446c-ab43-f97e5c2ae5c2" providerId="AD" clId="Web-{FD88FAB3-4F40-7E5F-8567-82578FAE5497}" dt="2023-08-17T16:14:33.581" v="4" actId="20577"/>
          <ac:spMkLst>
            <pc:docMk/>
            <pc:sldMk cId="2178011494" sldId="296"/>
            <ac:spMk id="8" creationId="{00000000-0000-0000-0000-000000000000}"/>
          </ac:spMkLst>
        </pc:spChg>
      </pc:sldChg>
      <pc:sldChg chg="modSp">
        <pc:chgData name="Bryan Guzman Espinal" userId="S::bguzman@indotel.gob.do::44e0e865-456a-446c-ab43-f97e5c2ae5c2" providerId="AD" clId="Web-{FD88FAB3-4F40-7E5F-8567-82578FAE5497}" dt="2023-08-17T16:52:42.886" v="7" actId="20577"/>
        <pc:sldMkLst>
          <pc:docMk/>
          <pc:sldMk cId="2488231532" sldId="297"/>
        </pc:sldMkLst>
        <pc:spChg chg="mod">
          <ac:chgData name="Bryan Guzman Espinal" userId="S::bguzman@indotel.gob.do::44e0e865-456a-446c-ab43-f97e5c2ae5c2" providerId="AD" clId="Web-{FD88FAB3-4F40-7E5F-8567-82578FAE5497}" dt="2023-08-17T16:52:42.886" v="7" actId="20577"/>
          <ac:spMkLst>
            <pc:docMk/>
            <pc:sldMk cId="2488231532" sldId="297"/>
            <ac:spMk id="8" creationId="{00000000-0000-0000-0000-000000000000}"/>
          </ac:spMkLst>
        </pc:spChg>
      </pc:sldChg>
    </pc:docChg>
  </pc:docChgLst>
  <pc:docChgLst>
    <pc:chgData name="Leda L. Lopez Ortiz" userId="S::llopez@indotel.gob.do::5e31ac07-9fdd-4104-9298-5d78d7e1b98c" providerId="AD" clId="Web-{187E93C6-DB47-68A4-A299-C0696894128D}"/>
    <pc:docChg chg="modSld">
      <pc:chgData name="Leda L. Lopez Ortiz" userId="S::llopez@indotel.gob.do::5e31ac07-9fdd-4104-9298-5d78d7e1b98c" providerId="AD" clId="Web-{187E93C6-DB47-68A4-A299-C0696894128D}" dt="2023-08-17T13:25:59.805" v="87" actId="20577"/>
      <pc:docMkLst>
        <pc:docMk/>
      </pc:docMkLst>
      <pc:sldChg chg="modSp">
        <pc:chgData name="Leda L. Lopez Ortiz" userId="S::llopez@indotel.gob.do::5e31ac07-9fdd-4104-9298-5d78d7e1b98c" providerId="AD" clId="Web-{187E93C6-DB47-68A4-A299-C0696894128D}" dt="2023-08-17T13:25:59.805" v="87" actId="20577"/>
        <pc:sldMkLst>
          <pc:docMk/>
          <pc:sldMk cId="223066363" sldId="281"/>
        </pc:sldMkLst>
        <pc:spChg chg="mod">
          <ac:chgData name="Leda L. Lopez Ortiz" userId="S::llopez@indotel.gob.do::5e31ac07-9fdd-4104-9298-5d78d7e1b98c" providerId="AD" clId="Web-{187E93C6-DB47-68A4-A299-C0696894128D}" dt="2023-08-17T13:25:59.805" v="87" actId="20577"/>
          <ac:spMkLst>
            <pc:docMk/>
            <pc:sldMk cId="223066363" sldId="281"/>
            <ac:spMk id="8" creationId="{00000000-0000-0000-0000-000000000000}"/>
          </ac:spMkLst>
        </pc:spChg>
      </pc:sldChg>
    </pc:docChg>
  </pc:docChgLst>
  <pc:docChgLst>
    <pc:chgData name="Bryan Guzman Espinal" userId="S::bguzman@indotel.gob.do::44e0e865-456a-446c-ab43-f97e5c2ae5c2" providerId="AD" clId="Web-{3EB51F92-D6D1-FCA2-0563-ED5DD3E723F1}"/>
    <pc:docChg chg="addSld delSld modSld sldOrd">
      <pc:chgData name="Bryan Guzman Espinal" userId="S::bguzman@indotel.gob.do::44e0e865-456a-446c-ab43-f97e5c2ae5c2" providerId="AD" clId="Web-{3EB51F92-D6D1-FCA2-0563-ED5DD3E723F1}" dt="2023-07-25T16:44:03.561" v="1056"/>
      <pc:docMkLst>
        <pc:docMk/>
      </pc:docMkLst>
      <pc:sldChg chg="modSp">
        <pc:chgData name="Bryan Guzman Espinal" userId="S::bguzman@indotel.gob.do::44e0e865-456a-446c-ab43-f97e5c2ae5c2" providerId="AD" clId="Web-{3EB51F92-D6D1-FCA2-0563-ED5DD3E723F1}" dt="2023-07-25T14:44:07.009" v="505" actId="20577"/>
        <pc:sldMkLst>
          <pc:docMk/>
          <pc:sldMk cId="2061612641" sldId="256"/>
        </pc:sldMkLst>
        <pc:spChg chg="mod">
          <ac:chgData name="Bryan Guzman Espinal" userId="S::bguzman@indotel.gob.do::44e0e865-456a-446c-ab43-f97e5c2ae5c2" providerId="AD" clId="Web-{3EB51F92-D6D1-FCA2-0563-ED5DD3E723F1}" dt="2023-07-25T14:44:07.009" v="505" actId="20577"/>
          <ac:spMkLst>
            <pc:docMk/>
            <pc:sldMk cId="2061612641" sldId="256"/>
            <ac:spMk id="8" creationId="{00000000-0000-0000-0000-000000000000}"/>
          </ac:spMkLst>
        </pc:spChg>
      </pc:sldChg>
      <pc:sldChg chg="modSp ord">
        <pc:chgData name="Bryan Guzman Espinal" userId="S::bguzman@indotel.gob.do::44e0e865-456a-446c-ab43-f97e5c2ae5c2" providerId="AD" clId="Web-{3EB51F92-D6D1-FCA2-0563-ED5DD3E723F1}" dt="2023-07-25T15:59:39.120" v="532" actId="20577"/>
        <pc:sldMkLst>
          <pc:docMk/>
          <pc:sldMk cId="1863584713" sldId="258"/>
        </pc:sldMkLst>
        <pc:spChg chg="mod">
          <ac:chgData name="Bryan Guzman Espinal" userId="S::bguzman@indotel.gob.do::44e0e865-456a-446c-ab43-f97e5c2ae5c2" providerId="AD" clId="Web-{3EB51F92-D6D1-FCA2-0563-ED5DD3E723F1}" dt="2023-07-25T15:59:39.120" v="532" actId="20577"/>
          <ac:spMkLst>
            <pc:docMk/>
            <pc:sldMk cId="1863584713" sldId="258"/>
            <ac:spMk id="8" creationId="{00000000-0000-0000-0000-000000000000}"/>
          </ac:spMkLst>
        </pc:spChg>
      </pc:sldChg>
      <pc:sldChg chg="modSp">
        <pc:chgData name="Bryan Guzman Espinal" userId="S::bguzman@indotel.gob.do::44e0e865-456a-446c-ab43-f97e5c2ae5c2" providerId="AD" clId="Web-{3EB51F92-D6D1-FCA2-0563-ED5DD3E723F1}" dt="2023-07-25T16:39:20.663" v="1015" actId="20577"/>
        <pc:sldMkLst>
          <pc:docMk/>
          <pc:sldMk cId="3142418935" sldId="271"/>
        </pc:sldMkLst>
        <pc:spChg chg="mod">
          <ac:chgData name="Bryan Guzman Espinal" userId="S::bguzman@indotel.gob.do::44e0e865-456a-446c-ab43-f97e5c2ae5c2" providerId="AD" clId="Web-{3EB51F92-D6D1-FCA2-0563-ED5DD3E723F1}" dt="2023-07-25T16:39:20.663" v="1015" actId="20577"/>
          <ac:spMkLst>
            <pc:docMk/>
            <pc:sldMk cId="3142418935" sldId="271"/>
            <ac:spMk id="8" creationId="{00000000-0000-0000-0000-000000000000}"/>
          </ac:spMkLst>
        </pc:spChg>
      </pc:sldChg>
      <pc:sldChg chg="modSp">
        <pc:chgData name="Bryan Guzman Espinal" userId="S::bguzman@indotel.gob.do::44e0e865-456a-446c-ab43-f97e5c2ae5c2" providerId="AD" clId="Web-{3EB51F92-D6D1-FCA2-0563-ED5DD3E723F1}" dt="2023-07-25T14:01:16.659" v="112" actId="20577"/>
        <pc:sldMkLst>
          <pc:docMk/>
          <pc:sldMk cId="1256048256" sldId="272"/>
        </pc:sldMkLst>
        <pc:spChg chg="mod">
          <ac:chgData name="Bryan Guzman Espinal" userId="S::bguzman@indotel.gob.do::44e0e865-456a-446c-ab43-f97e5c2ae5c2" providerId="AD" clId="Web-{3EB51F92-D6D1-FCA2-0563-ED5DD3E723F1}" dt="2023-07-25T14:01:16.659" v="112" actId="20577"/>
          <ac:spMkLst>
            <pc:docMk/>
            <pc:sldMk cId="1256048256" sldId="272"/>
            <ac:spMk id="8" creationId="{00000000-0000-0000-0000-000000000000}"/>
          </ac:spMkLst>
        </pc:spChg>
      </pc:sldChg>
      <pc:sldChg chg="del">
        <pc:chgData name="Bryan Guzman Espinal" userId="S::bguzman@indotel.gob.do::44e0e865-456a-446c-ab43-f97e5c2ae5c2" providerId="AD" clId="Web-{3EB51F92-D6D1-FCA2-0563-ED5DD3E723F1}" dt="2023-07-25T16:42:14.918" v="1017"/>
        <pc:sldMkLst>
          <pc:docMk/>
          <pc:sldMk cId="103947838" sldId="274"/>
        </pc:sldMkLst>
      </pc:sldChg>
      <pc:sldChg chg="addSp delSp modSp">
        <pc:chgData name="Bryan Guzman Espinal" userId="S::bguzman@indotel.gob.do::44e0e865-456a-446c-ab43-f97e5c2ae5c2" providerId="AD" clId="Web-{3EB51F92-D6D1-FCA2-0563-ED5DD3E723F1}" dt="2023-07-25T16:44:03.561" v="1056"/>
        <pc:sldMkLst>
          <pc:docMk/>
          <pc:sldMk cId="953049832" sldId="276"/>
        </pc:sldMkLst>
        <pc:spChg chg="del">
          <ac:chgData name="Bryan Guzman Espinal" userId="S::bguzman@indotel.gob.do::44e0e865-456a-446c-ab43-f97e5c2ae5c2" providerId="AD" clId="Web-{3EB51F92-D6D1-FCA2-0563-ED5DD3E723F1}" dt="2023-07-25T14:28:41.150" v="116"/>
          <ac:spMkLst>
            <pc:docMk/>
            <pc:sldMk cId="953049832" sldId="276"/>
            <ac:spMk id="6" creationId="{541A73CD-BCD8-DFA8-71FE-D1FA5F313CB0}"/>
          </ac:spMkLst>
        </pc:spChg>
        <pc:spChg chg="del">
          <ac:chgData name="Bryan Guzman Espinal" userId="S::bguzman@indotel.gob.do::44e0e865-456a-446c-ab43-f97e5c2ae5c2" providerId="AD" clId="Web-{3EB51F92-D6D1-FCA2-0563-ED5DD3E723F1}" dt="2023-07-25T14:28:39.025" v="115"/>
          <ac:spMkLst>
            <pc:docMk/>
            <pc:sldMk cId="953049832" sldId="276"/>
            <ac:spMk id="7" creationId="{0478FF76-159F-4FAC-F548-71F2EB3E3172}"/>
          </ac:spMkLst>
        </pc:spChg>
        <pc:graphicFrameChg chg="add mod modGraphic">
          <ac:chgData name="Bryan Guzman Espinal" userId="S::bguzman@indotel.gob.do::44e0e865-456a-446c-ab43-f97e5c2ae5c2" providerId="AD" clId="Web-{3EB51F92-D6D1-FCA2-0563-ED5DD3E723F1}" dt="2023-07-25T16:44:03.561" v="1056"/>
          <ac:graphicFrameMkLst>
            <pc:docMk/>
            <pc:sldMk cId="953049832" sldId="276"/>
            <ac:graphicFrameMk id="8" creationId="{D8749F88-0E1F-85FA-7227-435219EC5642}"/>
          </ac:graphicFrameMkLst>
        </pc:graphicFrameChg>
        <pc:graphicFrameChg chg="del">
          <ac:chgData name="Bryan Guzman Espinal" userId="S::bguzman@indotel.gob.do::44e0e865-456a-446c-ab43-f97e5c2ae5c2" providerId="AD" clId="Web-{3EB51F92-D6D1-FCA2-0563-ED5DD3E723F1}" dt="2023-07-25T14:28:36.041" v="114"/>
          <ac:graphicFrameMkLst>
            <pc:docMk/>
            <pc:sldMk cId="953049832" sldId="276"/>
            <ac:graphicFrameMk id="18" creationId="{00000000-0000-0000-0000-000000000000}"/>
          </ac:graphicFrameMkLst>
        </pc:graphicFrameChg>
      </pc:sldChg>
      <pc:sldChg chg="add del replId">
        <pc:chgData name="Bryan Guzman Espinal" userId="S::bguzman@indotel.gob.do::44e0e865-456a-446c-ab43-f97e5c2ae5c2" providerId="AD" clId="Web-{3EB51F92-D6D1-FCA2-0563-ED5DD3E723F1}" dt="2023-07-25T16:42:13.027" v="1016"/>
        <pc:sldMkLst>
          <pc:docMk/>
          <pc:sldMk cId="226238330" sldId="278"/>
        </pc:sldMkLst>
      </pc:sldChg>
    </pc:docChg>
  </pc:docChgLst>
  <pc:docChgLst>
    <pc:chgData name="Luis R. Scheker Mendoza" userId="S::lscheker@indotel.gob.do::45587566-c967-4e8b-8ecd-faa76cbdb1e8" providerId="AD" clId="Web-{8B7CB36C-DD2A-76D8-C0A3-12510EC3096E}"/>
    <pc:docChg chg="addSld delSld modSld">
      <pc:chgData name="Luis R. Scheker Mendoza" userId="S::lscheker@indotel.gob.do::45587566-c967-4e8b-8ecd-faa76cbdb1e8" providerId="AD" clId="Web-{8B7CB36C-DD2A-76D8-C0A3-12510EC3096E}" dt="2023-08-17T18:02:49.018" v="45" actId="20577"/>
      <pc:docMkLst>
        <pc:docMk/>
      </pc:docMkLst>
      <pc:sldChg chg="del">
        <pc:chgData name="Luis R. Scheker Mendoza" userId="S::lscheker@indotel.gob.do::45587566-c967-4e8b-8ecd-faa76cbdb1e8" providerId="AD" clId="Web-{8B7CB36C-DD2A-76D8-C0A3-12510EC3096E}" dt="2023-08-17T18:00:39.421" v="2"/>
        <pc:sldMkLst>
          <pc:docMk/>
          <pc:sldMk cId="459816894" sldId="283"/>
        </pc:sldMkLst>
      </pc:sldChg>
      <pc:sldChg chg="del">
        <pc:chgData name="Luis R. Scheker Mendoza" userId="S::lscheker@indotel.gob.do::45587566-c967-4e8b-8ecd-faa76cbdb1e8" providerId="AD" clId="Web-{8B7CB36C-DD2A-76D8-C0A3-12510EC3096E}" dt="2023-08-17T18:00:39.421" v="1"/>
        <pc:sldMkLst>
          <pc:docMk/>
          <pc:sldMk cId="470607044" sldId="284"/>
        </pc:sldMkLst>
      </pc:sldChg>
      <pc:sldChg chg="del">
        <pc:chgData name="Luis R. Scheker Mendoza" userId="S::lscheker@indotel.gob.do::45587566-c967-4e8b-8ecd-faa76cbdb1e8" providerId="AD" clId="Web-{8B7CB36C-DD2A-76D8-C0A3-12510EC3096E}" dt="2023-08-17T18:00:39.421" v="0"/>
        <pc:sldMkLst>
          <pc:docMk/>
          <pc:sldMk cId="958373514" sldId="285"/>
        </pc:sldMkLst>
      </pc:sldChg>
      <pc:sldChg chg="modSp">
        <pc:chgData name="Luis R. Scheker Mendoza" userId="S::lscheker@indotel.gob.do::45587566-c967-4e8b-8ecd-faa76cbdb1e8" providerId="AD" clId="Web-{8B7CB36C-DD2A-76D8-C0A3-12510EC3096E}" dt="2023-08-17T18:02:49.018" v="45" actId="20577"/>
        <pc:sldMkLst>
          <pc:docMk/>
          <pc:sldMk cId="2989190046" sldId="294"/>
        </pc:sldMkLst>
        <pc:spChg chg="mod">
          <ac:chgData name="Luis R. Scheker Mendoza" userId="S::lscheker@indotel.gob.do::45587566-c967-4e8b-8ecd-faa76cbdb1e8" providerId="AD" clId="Web-{8B7CB36C-DD2A-76D8-C0A3-12510EC3096E}" dt="2023-08-17T18:02:49.018" v="45" actId="20577"/>
          <ac:spMkLst>
            <pc:docMk/>
            <pc:sldMk cId="2989190046" sldId="294"/>
            <ac:spMk id="8" creationId="{00000000-0000-0000-0000-000000000000}"/>
          </ac:spMkLst>
        </pc:spChg>
      </pc:sldChg>
      <pc:sldChg chg="modSp">
        <pc:chgData name="Luis R. Scheker Mendoza" userId="S::lscheker@indotel.gob.do::45587566-c967-4e8b-8ecd-faa76cbdb1e8" providerId="AD" clId="Web-{8B7CB36C-DD2A-76D8-C0A3-12510EC3096E}" dt="2023-08-17T18:01:21.625" v="10" actId="14100"/>
        <pc:sldMkLst>
          <pc:docMk/>
          <pc:sldMk cId="2178011494" sldId="296"/>
        </pc:sldMkLst>
        <pc:spChg chg="mod">
          <ac:chgData name="Luis R. Scheker Mendoza" userId="S::lscheker@indotel.gob.do::45587566-c967-4e8b-8ecd-faa76cbdb1e8" providerId="AD" clId="Web-{8B7CB36C-DD2A-76D8-C0A3-12510EC3096E}" dt="2023-08-17T18:01:21.625" v="10" actId="14100"/>
          <ac:spMkLst>
            <pc:docMk/>
            <pc:sldMk cId="2178011494" sldId="296"/>
            <ac:spMk id="8" creationId="{00000000-0000-0000-0000-000000000000}"/>
          </ac:spMkLst>
        </pc:spChg>
      </pc:sldChg>
      <pc:sldChg chg="modSp">
        <pc:chgData name="Luis R. Scheker Mendoza" userId="S::lscheker@indotel.gob.do::45587566-c967-4e8b-8ecd-faa76cbdb1e8" providerId="AD" clId="Web-{8B7CB36C-DD2A-76D8-C0A3-12510EC3096E}" dt="2023-08-17T18:01:44.985" v="11" actId="14100"/>
        <pc:sldMkLst>
          <pc:docMk/>
          <pc:sldMk cId="1715566088" sldId="300"/>
        </pc:sldMkLst>
        <pc:spChg chg="mod">
          <ac:chgData name="Luis R. Scheker Mendoza" userId="S::lscheker@indotel.gob.do::45587566-c967-4e8b-8ecd-faa76cbdb1e8" providerId="AD" clId="Web-{8B7CB36C-DD2A-76D8-C0A3-12510EC3096E}" dt="2023-08-17T18:01:44.985" v="11" actId="14100"/>
          <ac:spMkLst>
            <pc:docMk/>
            <pc:sldMk cId="1715566088" sldId="300"/>
            <ac:spMk id="8" creationId="{00000000-0000-0000-0000-000000000000}"/>
          </ac:spMkLst>
        </pc:spChg>
      </pc:sldChg>
      <pc:sldChg chg="add">
        <pc:chgData name="Luis R. Scheker Mendoza" userId="S::lscheker@indotel.gob.do::45587566-c967-4e8b-8ecd-faa76cbdb1e8" providerId="AD" clId="Web-{8B7CB36C-DD2A-76D8-C0A3-12510EC3096E}" dt="2023-08-17T18:00:48.952" v="3"/>
        <pc:sldMkLst>
          <pc:docMk/>
          <pc:sldMk cId="1376675103" sldId="301"/>
        </pc:sldMkLst>
      </pc:sldChg>
      <pc:sldChg chg="add">
        <pc:chgData name="Luis R. Scheker Mendoza" userId="S::lscheker@indotel.gob.do::45587566-c967-4e8b-8ecd-faa76cbdb1e8" providerId="AD" clId="Web-{8B7CB36C-DD2A-76D8-C0A3-12510EC3096E}" dt="2023-08-17T18:00:49.109" v="4"/>
        <pc:sldMkLst>
          <pc:docMk/>
          <pc:sldMk cId="1762285190" sldId="302"/>
        </pc:sldMkLst>
      </pc:sldChg>
      <pc:sldChg chg="add">
        <pc:chgData name="Luis R. Scheker Mendoza" userId="S::lscheker@indotel.gob.do::45587566-c967-4e8b-8ecd-faa76cbdb1e8" providerId="AD" clId="Web-{8B7CB36C-DD2A-76D8-C0A3-12510EC3096E}" dt="2023-08-17T18:00:49.234" v="5"/>
        <pc:sldMkLst>
          <pc:docMk/>
          <pc:sldMk cId="1176380842" sldId="303"/>
        </pc:sldMkLst>
      </pc:sldChg>
    </pc:docChg>
  </pc:docChgLst>
  <pc:docChgLst>
    <pc:chgData name="Luis R. Scheker Mendoza" userId="S::lscheker@indotel.gob.do::45587566-c967-4e8b-8ecd-faa76cbdb1e8" providerId="AD" clId="Web-{0157E143-39F4-CFB0-EA60-B818C32CD629}"/>
    <pc:docChg chg="modSld">
      <pc:chgData name="Luis R. Scheker Mendoza" userId="S::lscheker@indotel.gob.do::45587566-c967-4e8b-8ecd-faa76cbdb1e8" providerId="AD" clId="Web-{0157E143-39F4-CFB0-EA60-B818C32CD629}" dt="2023-08-17T14:19:08.544" v="191" actId="20577"/>
      <pc:docMkLst>
        <pc:docMk/>
      </pc:docMkLst>
      <pc:sldChg chg="modSp">
        <pc:chgData name="Luis R. Scheker Mendoza" userId="S::lscheker@indotel.gob.do::45587566-c967-4e8b-8ecd-faa76cbdb1e8" providerId="AD" clId="Web-{0157E143-39F4-CFB0-EA60-B818C32CD629}" dt="2023-08-17T13:06:53.260" v="5" actId="20577"/>
        <pc:sldMkLst>
          <pc:docMk/>
          <pc:sldMk cId="3897958528" sldId="278"/>
        </pc:sldMkLst>
        <pc:spChg chg="mod">
          <ac:chgData name="Luis R. Scheker Mendoza" userId="S::lscheker@indotel.gob.do::45587566-c967-4e8b-8ecd-faa76cbdb1e8" providerId="AD" clId="Web-{0157E143-39F4-CFB0-EA60-B818C32CD629}" dt="2023-08-17T13:06:53.260" v="5" actId="20577"/>
          <ac:spMkLst>
            <pc:docMk/>
            <pc:sldMk cId="3897958528" sldId="278"/>
            <ac:spMk id="8" creationId="{00000000-0000-0000-0000-000000000000}"/>
          </ac:spMkLst>
        </pc:spChg>
      </pc:sldChg>
      <pc:sldChg chg="modSp">
        <pc:chgData name="Luis R. Scheker Mendoza" userId="S::lscheker@indotel.gob.do::45587566-c967-4e8b-8ecd-faa76cbdb1e8" providerId="AD" clId="Web-{0157E143-39F4-CFB0-EA60-B818C32CD629}" dt="2023-08-17T14:17:53.180" v="167" actId="20577"/>
        <pc:sldMkLst>
          <pc:docMk/>
          <pc:sldMk cId="3878911415" sldId="286"/>
        </pc:sldMkLst>
        <pc:spChg chg="mod">
          <ac:chgData name="Luis R. Scheker Mendoza" userId="S::lscheker@indotel.gob.do::45587566-c967-4e8b-8ecd-faa76cbdb1e8" providerId="AD" clId="Web-{0157E143-39F4-CFB0-EA60-B818C32CD629}" dt="2023-08-17T14:17:53.180" v="167" actId="20577"/>
          <ac:spMkLst>
            <pc:docMk/>
            <pc:sldMk cId="3878911415" sldId="286"/>
            <ac:spMk id="8" creationId="{00000000-0000-0000-0000-000000000000}"/>
          </ac:spMkLst>
        </pc:spChg>
      </pc:sldChg>
      <pc:sldChg chg="modSp">
        <pc:chgData name="Luis R. Scheker Mendoza" userId="S::lscheker@indotel.gob.do::45587566-c967-4e8b-8ecd-faa76cbdb1e8" providerId="AD" clId="Web-{0157E143-39F4-CFB0-EA60-B818C32CD629}" dt="2023-08-17T13:59:56.957" v="155"/>
        <pc:sldMkLst>
          <pc:docMk/>
          <pc:sldMk cId="3280643409" sldId="288"/>
        </pc:sldMkLst>
        <pc:spChg chg="mod">
          <ac:chgData name="Luis R. Scheker Mendoza" userId="S::lscheker@indotel.gob.do::45587566-c967-4e8b-8ecd-faa76cbdb1e8" providerId="AD" clId="Web-{0157E143-39F4-CFB0-EA60-B818C32CD629}" dt="2023-08-17T13:57:34.339" v="154" actId="20577"/>
          <ac:spMkLst>
            <pc:docMk/>
            <pc:sldMk cId="3280643409" sldId="288"/>
            <ac:spMk id="7" creationId="{00000000-0000-0000-0000-000000000000}"/>
          </ac:spMkLst>
        </pc:spChg>
        <pc:graphicFrameChg chg="mod modGraphic">
          <ac:chgData name="Luis R. Scheker Mendoza" userId="S::lscheker@indotel.gob.do::45587566-c967-4e8b-8ecd-faa76cbdb1e8" providerId="AD" clId="Web-{0157E143-39F4-CFB0-EA60-B818C32CD629}" dt="2023-08-17T13:59:56.957" v="155"/>
          <ac:graphicFrameMkLst>
            <pc:docMk/>
            <pc:sldMk cId="3280643409" sldId="288"/>
            <ac:graphicFrameMk id="2" creationId="{F9DB83B4-79D3-3CD6-73E5-674ABE9E7A3D}"/>
          </ac:graphicFrameMkLst>
        </pc:graphicFrameChg>
      </pc:sldChg>
      <pc:sldChg chg="modSp">
        <pc:chgData name="Luis R. Scheker Mendoza" userId="S::lscheker@indotel.gob.do::45587566-c967-4e8b-8ecd-faa76cbdb1e8" providerId="AD" clId="Web-{0157E143-39F4-CFB0-EA60-B818C32CD629}" dt="2023-08-17T14:19:08.544" v="191" actId="20577"/>
        <pc:sldMkLst>
          <pc:docMk/>
          <pc:sldMk cId="2178011494" sldId="296"/>
        </pc:sldMkLst>
        <pc:spChg chg="mod">
          <ac:chgData name="Luis R. Scheker Mendoza" userId="S::lscheker@indotel.gob.do::45587566-c967-4e8b-8ecd-faa76cbdb1e8" providerId="AD" clId="Web-{0157E143-39F4-CFB0-EA60-B818C32CD629}" dt="2023-08-17T14:19:08.544" v="191" actId="20577"/>
          <ac:spMkLst>
            <pc:docMk/>
            <pc:sldMk cId="2178011494" sldId="296"/>
            <ac:spMk id="8" creationId="{00000000-0000-0000-0000-000000000000}"/>
          </ac:spMkLst>
        </pc:spChg>
      </pc:sldChg>
      <pc:sldChg chg="modSp">
        <pc:chgData name="Luis R. Scheker Mendoza" userId="S::lscheker@indotel.gob.do::45587566-c967-4e8b-8ecd-faa76cbdb1e8" providerId="AD" clId="Web-{0157E143-39F4-CFB0-EA60-B818C32CD629}" dt="2023-08-17T14:12:30.613" v="160" actId="20577"/>
        <pc:sldMkLst>
          <pc:docMk/>
          <pc:sldMk cId="1361734979" sldId="298"/>
        </pc:sldMkLst>
        <pc:spChg chg="mod">
          <ac:chgData name="Luis R. Scheker Mendoza" userId="S::lscheker@indotel.gob.do::45587566-c967-4e8b-8ecd-faa76cbdb1e8" providerId="AD" clId="Web-{0157E143-39F4-CFB0-EA60-B818C32CD629}" dt="2023-08-17T14:12:30.613" v="160" actId="20577"/>
          <ac:spMkLst>
            <pc:docMk/>
            <pc:sldMk cId="1361734979" sldId="298"/>
            <ac:spMk id="2" creationId="{7D27BDDF-A2BC-EFDB-94AF-61E707EBD60F}"/>
          </ac:spMkLst>
        </pc:spChg>
      </pc:sldChg>
      <pc:sldChg chg="modSp">
        <pc:chgData name="Luis R. Scheker Mendoza" userId="S::lscheker@indotel.gob.do::45587566-c967-4e8b-8ecd-faa76cbdb1e8" providerId="AD" clId="Web-{0157E143-39F4-CFB0-EA60-B818C32CD629}" dt="2023-08-17T14:11:56.017" v="156" actId="14100"/>
        <pc:sldMkLst>
          <pc:docMk/>
          <pc:sldMk cId="455922839" sldId="299"/>
        </pc:sldMkLst>
        <pc:picChg chg="mod">
          <ac:chgData name="Luis R. Scheker Mendoza" userId="S::lscheker@indotel.gob.do::45587566-c967-4e8b-8ecd-faa76cbdb1e8" providerId="AD" clId="Web-{0157E143-39F4-CFB0-EA60-B818C32CD629}" dt="2023-08-17T14:11:56.017" v="156" actId="14100"/>
          <ac:picMkLst>
            <pc:docMk/>
            <pc:sldMk cId="455922839" sldId="299"/>
            <ac:picMk id="3" creationId="{426786B8-B0C5-153F-5BC3-EBD9FCF99F8D}"/>
          </ac:picMkLst>
        </pc:picChg>
      </pc:sldChg>
    </pc:docChg>
  </pc:docChgLst>
  <pc:docChgLst>
    <pc:chgData name="Bryan Guzman Espinal" userId="S::bguzman@indotel.gob.do::44e0e865-456a-446c-ab43-f97e5c2ae5c2" providerId="AD" clId="Web-{8812BF85-1679-0731-AA4D-F93AB815E907}"/>
    <pc:docChg chg="addSld modSld sldOrd">
      <pc:chgData name="Bryan Guzman Espinal" userId="S::bguzman@indotel.gob.do::44e0e865-456a-446c-ab43-f97e5c2ae5c2" providerId="AD" clId="Web-{8812BF85-1679-0731-AA4D-F93AB815E907}" dt="2023-08-17T15:09:18.200" v="111" actId="20577"/>
      <pc:docMkLst>
        <pc:docMk/>
      </pc:docMkLst>
      <pc:sldChg chg="modSp">
        <pc:chgData name="Bryan Guzman Espinal" userId="S::bguzman@indotel.gob.do::44e0e865-456a-446c-ab43-f97e5c2ae5c2" providerId="AD" clId="Web-{8812BF85-1679-0731-AA4D-F93AB815E907}" dt="2023-08-17T13:35:50.279" v="67" actId="1076"/>
        <pc:sldMkLst>
          <pc:docMk/>
          <pc:sldMk cId="2061612641" sldId="256"/>
        </pc:sldMkLst>
        <pc:spChg chg="mod">
          <ac:chgData name="Bryan Guzman Espinal" userId="S::bguzman@indotel.gob.do::44e0e865-456a-446c-ab43-f97e5c2ae5c2" providerId="AD" clId="Web-{8812BF85-1679-0731-AA4D-F93AB815E907}" dt="2023-08-17T13:35:50.279" v="67" actId="1076"/>
          <ac:spMkLst>
            <pc:docMk/>
            <pc:sldMk cId="2061612641" sldId="256"/>
            <ac:spMk id="8" creationId="{00000000-0000-0000-0000-000000000000}"/>
          </ac:spMkLst>
        </pc:spChg>
      </pc:sldChg>
      <pc:sldChg chg="addCm">
        <pc:chgData name="Bryan Guzman Espinal" userId="S::bguzman@indotel.gob.do::44e0e865-456a-446c-ab43-f97e5c2ae5c2" providerId="AD" clId="Web-{8812BF85-1679-0731-AA4D-F93AB815E907}" dt="2023-08-17T13:31:57.906" v="0"/>
        <pc:sldMkLst>
          <pc:docMk/>
          <pc:sldMk cId="223066363" sldId="281"/>
        </pc:sldMkLst>
        <pc:extLst>
          <p:ext xmlns:p="http://schemas.openxmlformats.org/presentationml/2006/main" uri="{D6D511B9-2390-475A-947B-AFAB55BFBCF1}">
            <pc226:cmChg xmlns:pc226="http://schemas.microsoft.com/office/powerpoint/2022/06/main/command" chg="add">
              <pc226:chgData name="Bryan Guzman Espinal" userId="S::bguzman@indotel.gob.do::44e0e865-456a-446c-ab43-f97e5c2ae5c2" providerId="AD" clId="Web-{8812BF85-1679-0731-AA4D-F93AB815E907}" dt="2023-08-17T13:31:57.906" v="0"/>
              <pc2:cmMkLst xmlns:pc2="http://schemas.microsoft.com/office/powerpoint/2019/9/main/command">
                <pc:docMk/>
                <pc:sldMk cId="223066363" sldId="281"/>
                <pc2:cmMk id="{C8190321-E687-4F38-9F39-83EF21F8070E}"/>
              </pc2:cmMkLst>
            </pc226:cmChg>
          </p:ext>
        </pc:extLst>
      </pc:sldChg>
      <pc:sldChg chg="ord">
        <pc:chgData name="Bryan Guzman Espinal" userId="S::bguzman@indotel.gob.do::44e0e865-456a-446c-ab43-f97e5c2ae5c2" providerId="AD" clId="Web-{8812BF85-1679-0731-AA4D-F93AB815E907}" dt="2023-08-17T15:01:58.784" v="110"/>
        <pc:sldMkLst>
          <pc:docMk/>
          <pc:sldMk cId="3280643409" sldId="288"/>
        </pc:sldMkLst>
      </pc:sldChg>
      <pc:sldChg chg="modSp">
        <pc:chgData name="Bryan Guzman Espinal" userId="S::bguzman@indotel.gob.do::44e0e865-456a-446c-ab43-f97e5c2ae5c2" providerId="AD" clId="Web-{8812BF85-1679-0731-AA4D-F93AB815E907}" dt="2023-08-17T15:09:18.200" v="111" actId="20577"/>
        <pc:sldMkLst>
          <pc:docMk/>
          <pc:sldMk cId="2989190046" sldId="294"/>
        </pc:sldMkLst>
        <pc:spChg chg="mod">
          <ac:chgData name="Bryan Guzman Espinal" userId="S::bguzman@indotel.gob.do::44e0e865-456a-446c-ab43-f97e5c2ae5c2" providerId="AD" clId="Web-{8812BF85-1679-0731-AA4D-F93AB815E907}" dt="2023-08-17T15:09:18.200" v="111" actId="20577"/>
          <ac:spMkLst>
            <pc:docMk/>
            <pc:sldMk cId="2989190046" sldId="294"/>
            <ac:spMk id="8" creationId="{00000000-0000-0000-0000-000000000000}"/>
          </ac:spMkLst>
        </pc:spChg>
      </pc:sldChg>
      <pc:sldChg chg="modSp">
        <pc:chgData name="Bryan Guzman Espinal" userId="S::bguzman@indotel.gob.do::44e0e865-456a-446c-ab43-f97e5c2ae5c2" providerId="AD" clId="Web-{8812BF85-1679-0731-AA4D-F93AB815E907}" dt="2023-08-17T14:42:59.092" v="109" actId="1076"/>
        <pc:sldMkLst>
          <pc:docMk/>
          <pc:sldMk cId="2178011494" sldId="296"/>
        </pc:sldMkLst>
        <pc:spChg chg="mod">
          <ac:chgData name="Bryan Guzman Espinal" userId="S::bguzman@indotel.gob.do::44e0e865-456a-446c-ab43-f97e5c2ae5c2" providerId="AD" clId="Web-{8812BF85-1679-0731-AA4D-F93AB815E907}" dt="2023-08-17T14:42:59.092" v="109" actId="1076"/>
          <ac:spMkLst>
            <pc:docMk/>
            <pc:sldMk cId="2178011494" sldId="296"/>
            <ac:spMk id="8" creationId="{00000000-0000-0000-0000-000000000000}"/>
          </ac:spMkLst>
        </pc:spChg>
      </pc:sldChg>
      <pc:sldChg chg="addSp delSp modSp add replId">
        <pc:chgData name="Bryan Guzman Espinal" userId="S::bguzman@indotel.gob.do::44e0e865-456a-446c-ab43-f97e5c2ae5c2" providerId="AD" clId="Web-{8812BF85-1679-0731-AA4D-F93AB815E907}" dt="2023-08-17T14:24:22.980" v="101"/>
        <pc:sldMkLst>
          <pc:docMk/>
          <pc:sldMk cId="455922839" sldId="299"/>
        </pc:sldMkLst>
        <pc:graphicFrameChg chg="del">
          <ac:chgData name="Bryan Guzman Espinal" userId="S::bguzman@indotel.gob.do::44e0e865-456a-446c-ab43-f97e5c2ae5c2" providerId="AD" clId="Web-{8812BF85-1679-0731-AA4D-F93AB815E907}" dt="2023-08-17T14:11:15.684" v="82"/>
          <ac:graphicFrameMkLst>
            <pc:docMk/>
            <pc:sldMk cId="455922839" sldId="299"/>
            <ac:graphicFrameMk id="2" creationId="{F9DB83B4-79D3-3CD6-73E5-674ABE9E7A3D}"/>
          </ac:graphicFrameMkLst>
        </pc:graphicFrameChg>
        <pc:picChg chg="add mod modCrop">
          <ac:chgData name="Bryan Guzman Espinal" userId="S::bguzman@indotel.gob.do::44e0e865-456a-446c-ab43-f97e5c2ae5c2" providerId="AD" clId="Web-{8812BF85-1679-0731-AA4D-F93AB815E907}" dt="2023-08-17T14:24:22.980" v="101"/>
          <ac:picMkLst>
            <pc:docMk/>
            <pc:sldMk cId="455922839" sldId="299"/>
            <ac:picMk id="3" creationId="{426786B8-B0C5-153F-5BC3-EBD9FCF99F8D}"/>
          </ac:picMkLst>
        </pc:picChg>
      </pc:sldChg>
    </pc:docChg>
  </pc:docChgLst>
  <pc:docChgLst>
    <pc:chgData name="Luis R. Scheker Mendoza" userId="S::lscheker@indotel.gob.do::45587566-c967-4e8b-8ecd-faa76cbdb1e8" providerId="AD" clId="Web-{A6C1ABA3-F9DE-9AA8-49B5-963C1090FE6F}"/>
    <pc:docChg chg="modSld sldOrd">
      <pc:chgData name="Luis R. Scheker Mendoza" userId="S::lscheker@indotel.gob.do::45587566-c967-4e8b-8ecd-faa76cbdb1e8" providerId="AD" clId="Web-{A6C1ABA3-F9DE-9AA8-49B5-963C1090FE6F}" dt="2023-08-17T15:11:11.522" v="397" actId="20577"/>
      <pc:docMkLst>
        <pc:docMk/>
      </pc:docMkLst>
      <pc:sldChg chg="modSp">
        <pc:chgData name="Luis R. Scheker Mendoza" userId="S::lscheker@indotel.gob.do::45587566-c967-4e8b-8ecd-faa76cbdb1e8" providerId="AD" clId="Web-{A6C1ABA3-F9DE-9AA8-49B5-963C1090FE6F}" dt="2023-08-17T15:02:43.622" v="288"/>
        <pc:sldMkLst>
          <pc:docMk/>
          <pc:sldMk cId="3280643409" sldId="288"/>
        </pc:sldMkLst>
        <pc:graphicFrameChg chg="mod modGraphic">
          <ac:chgData name="Luis R. Scheker Mendoza" userId="S::lscheker@indotel.gob.do::45587566-c967-4e8b-8ecd-faa76cbdb1e8" providerId="AD" clId="Web-{A6C1ABA3-F9DE-9AA8-49B5-963C1090FE6F}" dt="2023-08-17T15:02:43.622" v="288"/>
          <ac:graphicFrameMkLst>
            <pc:docMk/>
            <pc:sldMk cId="3280643409" sldId="288"/>
            <ac:graphicFrameMk id="2" creationId="{F9DB83B4-79D3-3CD6-73E5-674ABE9E7A3D}"/>
          </ac:graphicFrameMkLst>
        </pc:graphicFrameChg>
      </pc:sldChg>
      <pc:sldChg chg="modSp ord">
        <pc:chgData name="Luis R. Scheker Mendoza" userId="S::lscheker@indotel.gob.do::45587566-c967-4e8b-8ecd-faa76cbdb1e8" providerId="AD" clId="Web-{A6C1ABA3-F9DE-9AA8-49B5-963C1090FE6F}" dt="2023-08-17T15:11:11.522" v="397" actId="20577"/>
        <pc:sldMkLst>
          <pc:docMk/>
          <pc:sldMk cId="2989190046" sldId="294"/>
        </pc:sldMkLst>
        <pc:spChg chg="mod">
          <ac:chgData name="Luis R. Scheker Mendoza" userId="S::lscheker@indotel.gob.do::45587566-c967-4e8b-8ecd-faa76cbdb1e8" providerId="AD" clId="Web-{A6C1ABA3-F9DE-9AA8-49B5-963C1090FE6F}" dt="2023-08-17T15:11:11.522" v="397" actId="20577"/>
          <ac:spMkLst>
            <pc:docMk/>
            <pc:sldMk cId="2989190046" sldId="294"/>
            <ac:spMk id="8" creationId="{00000000-0000-0000-0000-000000000000}"/>
          </ac:spMkLst>
        </pc:spChg>
      </pc:sldChg>
      <pc:sldChg chg="modSp">
        <pc:chgData name="Luis R. Scheker Mendoza" userId="S::lscheker@indotel.gob.do::45587566-c967-4e8b-8ecd-faa76cbdb1e8" providerId="AD" clId="Web-{A6C1ABA3-F9DE-9AA8-49B5-963C1090FE6F}" dt="2023-08-17T14:59:54.567" v="260" actId="1076"/>
        <pc:sldMkLst>
          <pc:docMk/>
          <pc:sldMk cId="2178011494" sldId="296"/>
        </pc:sldMkLst>
        <pc:spChg chg="mod">
          <ac:chgData name="Luis R. Scheker Mendoza" userId="S::lscheker@indotel.gob.do::45587566-c967-4e8b-8ecd-faa76cbdb1e8" providerId="AD" clId="Web-{A6C1ABA3-F9DE-9AA8-49B5-963C1090FE6F}" dt="2023-08-17T14:59:54.567" v="260" actId="1076"/>
          <ac:spMkLst>
            <pc:docMk/>
            <pc:sldMk cId="2178011494" sldId="296"/>
            <ac:spMk id="8" creationId="{00000000-0000-0000-0000-000000000000}"/>
          </ac:spMkLst>
        </pc:spChg>
      </pc:sldChg>
      <pc:sldChg chg="modSp ord">
        <pc:chgData name="Luis R. Scheker Mendoza" userId="S::lscheker@indotel.gob.do::45587566-c967-4e8b-8ecd-faa76cbdb1e8" providerId="AD" clId="Web-{A6C1ABA3-F9DE-9AA8-49B5-963C1090FE6F}" dt="2023-08-17T15:02:32.419" v="283"/>
        <pc:sldMkLst>
          <pc:docMk/>
          <pc:sldMk cId="455922839" sldId="299"/>
        </pc:sldMkLst>
        <pc:spChg chg="mod">
          <ac:chgData name="Luis R. Scheker Mendoza" userId="S::lscheker@indotel.gob.do::45587566-c967-4e8b-8ecd-faa76cbdb1e8" providerId="AD" clId="Web-{A6C1ABA3-F9DE-9AA8-49B5-963C1090FE6F}" dt="2023-08-17T15:01:55.901" v="282" actId="20577"/>
          <ac:spMkLst>
            <pc:docMk/>
            <pc:sldMk cId="455922839" sldId="299"/>
            <ac:spMk id="7" creationId="{00000000-0000-0000-0000-000000000000}"/>
          </ac:spMkLst>
        </pc:spChg>
      </pc:sldChg>
    </pc:docChg>
  </pc:docChgLst>
  <pc:docChgLst>
    <pc:chgData name="Luis R. Scheker Mendoza" userId="S::lscheker@indotel.gob.do::45587566-c967-4e8b-8ecd-faa76cbdb1e8" providerId="AD" clId="Web-{1F3210A4-F599-E57C-E169-7F7E05044DE9}"/>
    <pc:docChg chg="addSld delSld modSld sldOrd">
      <pc:chgData name="Luis R. Scheker Mendoza" userId="S::lscheker@indotel.gob.do::45587566-c967-4e8b-8ecd-faa76cbdb1e8" providerId="AD" clId="Web-{1F3210A4-F599-E57C-E169-7F7E05044DE9}" dt="2023-08-14T16:08:48.196" v="1407" actId="20577"/>
      <pc:docMkLst>
        <pc:docMk/>
      </pc:docMkLst>
      <pc:sldChg chg="modSp">
        <pc:chgData name="Luis R. Scheker Mendoza" userId="S::lscheker@indotel.gob.do::45587566-c967-4e8b-8ecd-faa76cbdb1e8" providerId="AD" clId="Web-{1F3210A4-F599-E57C-E169-7F7E05044DE9}" dt="2023-08-14T15:32:35.721" v="465" actId="14100"/>
        <pc:sldMkLst>
          <pc:docMk/>
          <pc:sldMk cId="2061612641" sldId="256"/>
        </pc:sldMkLst>
        <pc:spChg chg="mod">
          <ac:chgData name="Luis R. Scheker Mendoza" userId="S::lscheker@indotel.gob.do::45587566-c967-4e8b-8ecd-faa76cbdb1e8" providerId="AD" clId="Web-{1F3210A4-F599-E57C-E169-7F7E05044DE9}" dt="2023-08-14T15:32:35.721" v="465" actId="14100"/>
          <ac:spMkLst>
            <pc:docMk/>
            <pc:sldMk cId="2061612641" sldId="256"/>
            <ac:spMk id="8" creationId="{00000000-0000-0000-0000-000000000000}"/>
          </ac:spMkLst>
        </pc:spChg>
      </pc:sldChg>
      <pc:sldChg chg="modSp">
        <pc:chgData name="Luis R. Scheker Mendoza" userId="S::lscheker@indotel.gob.do::45587566-c967-4e8b-8ecd-faa76cbdb1e8" providerId="AD" clId="Web-{1F3210A4-F599-E57C-E169-7F7E05044DE9}" dt="2023-08-14T15:33:24.378" v="483" actId="20577"/>
        <pc:sldMkLst>
          <pc:docMk/>
          <pc:sldMk cId="2597221628" sldId="275"/>
        </pc:sldMkLst>
        <pc:spChg chg="mod">
          <ac:chgData name="Luis R. Scheker Mendoza" userId="S::lscheker@indotel.gob.do::45587566-c967-4e8b-8ecd-faa76cbdb1e8" providerId="AD" clId="Web-{1F3210A4-F599-E57C-E169-7F7E05044DE9}" dt="2023-08-14T15:33:24.378" v="483" actId="20577"/>
          <ac:spMkLst>
            <pc:docMk/>
            <pc:sldMk cId="2597221628" sldId="275"/>
            <ac:spMk id="8" creationId="{00000000-0000-0000-0000-000000000000}"/>
          </ac:spMkLst>
        </pc:spChg>
      </pc:sldChg>
      <pc:sldChg chg="modSp">
        <pc:chgData name="Luis R. Scheker Mendoza" userId="S::lscheker@indotel.gob.do::45587566-c967-4e8b-8ecd-faa76cbdb1e8" providerId="AD" clId="Web-{1F3210A4-F599-E57C-E169-7F7E05044DE9}" dt="2023-08-14T15:35:10.834" v="526" actId="20577"/>
        <pc:sldMkLst>
          <pc:docMk/>
          <pc:sldMk cId="223066363" sldId="281"/>
        </pc:sldMkLst>
        <pc:spChg chg="mod">
          <ac:chgData name="Luis R. Scheker Mendoza" userId="S::lscheker@indotel.gob.do::45587566-c967-4e8b-8ecd-faa76cbdb1e8" providerId="AD" clId="Web-{1F3210A4-F599-E57C-E169-7F7E05044DE9}" dt="2023-08-14T15:35:10.834" v="526" actId="20577"/>
          <ac:spMkLst>
            <pc:docMk/>
            <pc:sldMk cId="223066363" sldId="281"/>
            <ac:spMk id="8" creationId="{00000000-0000-0000-0000-000000000000}"/>
          </ac:spMkLst>
        </pc:spChg>
      </pc:sldChg>
      <pc:sldChg chg="modSp">
        <pc:chgData name="Luis R. Scheker Mendoza" userId="S::lscheker@indotel.gob.do::45587566-c967-4e8b-8ecd-faa76cbdb1e8" providerId="AD" clId="Web-{1F3210A4-F599-E57C-E169-7F7E05044DE9}" dt="2023-08-14T15:46:26.772" v="773" actId="20577"/>
        <pc:sldMkLst>
          <pc:docMk/>
          <pc:sldMk cId="2073620932" sldId="282"/>
        </pc:sldMkLst>
        <pc:spChg chg="mod">
          <ac:chgData name="Luis R. Scheker Mendoza" userId="S::lscheker@indotel.gob.do::45587566-c967-4e8b-8ecd-faa76cbdb1e8" providerId="AD" clId="Web-{1F3210A4-F599-E57C-E169-7F7E05044DE9}" dt="2023-08-14T15:46:26.772" v="773" actId="20577"/>
          <ac:spMkLst>
            <pc:docMk/>
            <pc:sldMk cId="2073620932" sldId="282"/>
            <ac:spMk id="8" creationId="{00000000-0000-0000-0000-000000000000}"/>
          </ac:spMkLst>
        </pc:spChg>
      </pc:sldChg>
      <pc:sldChg chg="modSp">
        <pc:chgData name="Luis R. Scheker Mendoza" userId="S::lscheker@indotel.gob.do::45587566-c967-4e8b-8ecd-faa76cbdb1e8" providerId="AD" clId="Web-{1F3210A4-F599-E57C-E169-7F7E05044DE9}" dt="2023-08-14T03:06:07.923" v="146" actId="20577"/>
        <pc:sldMkLst>
          <pc:docMk/>
          <pc:sldMk cId="459816894" sldId="283"/>
        </pc:sldMkLst>
        <pc:spChg chg="mod">
          <ac:chgData name="Luis R. Scheker Mendoza" userId="S::lscheker@indotel.gob.do::45587566-c967-4e8b-8ecd-faa76cbdb1e8" providerId="AD" clId="Web-{1F3210A4-F599-E57C-E169-7F7E05044DE9}" dt="2023-08-14T03:06:07.923" v="146" actId="20577"/>
          <ac:spMkLst>
            <pc:docMk/>
            <pc:sldMk cId="459816894" sldId="283"/>
            <ac:spMk id="7" creationId="{00000000-0000-0000-0000-000000000000}"/>
          </ac:spMkLst>
        </pc:spChg>
      </pc:sldChg>
      <pc:sldChg chg="modSp">
        <pc:chgData name="Luis R. Scheker Mendoza" userId="S::lscheker@indotel.gob.do::45587566-c967-4e8b-8ecd-faa76cbdb1e8" providerId="AD" clId="Web-{1F3210A4-F599-E57C-E169-7F7E05044DE9}" dt="2023-08-14T15:47:14.367" v="791" actId="20577"/>
        <pc:sldMkLst>
          <pc:docMk/>
          <pc:sldMk cId="470607044" sldId="284"/>
        </pc:sldMkLst>
        <pc:spChg chg="mod">
          <ac:chgData name="Luis R. Scheker Mendoza" userId="S::lscheker@indotel.gob.do::45587566-c967-4e8b-8ecd-faa76cbdb1e8" providerId="AD" clId="Web-{1F3210A4-F599-E57C-E169-7F7E05044DE9}" dt="2023-08-14T15:30:34.171" v="427" actId="20577"/>
          <ac:spMkLst>
            <pc:docMk/>
            <pc:sldMk cId="470607044" sldId="284"/>
            <ac:spMk id="7" creationId="{00000000-0000-0000-0000-000000000000}"/>
          </ac:spMkLst>
        </pc:spChg>
        <pc:spChg chg="mod">
          <ac:chgData name="Luis R. Scheker Mendoza" userId="S::lscheker@indotel.gob.do::45587566-c967-4e8b-8ecd-faa76cbdb1e8" providerId="AD" clId="Web-{1F3210A4-F599-E57C-E169-7F7E05044DE9}" dt="2023-08-14T15:47:14.367" v="791" actId="20577"/>
          <ac:spMkLst>
            <pc:docMk/>
            <pc:sldMk cId="470607044" sldId="284"/>
            <ac:spMk id="8" creationId="{00000000-0000-0000-0000-000000000000}"/>
          </ac:spMkLst>
        </pc:spChg>
        <pc:graphicFrameChg chg="mod modGraphic">
          <ac:chgData name="Luis R. Scheker Mendoza" userId="S::lscheker@indotel.gob.do::45587566-c967-4e8b-8ecd-faa76cbdb1e8" providerId="AD" clId="Web-{1F3210A4-F599-E57C-E169-7F7E05044DE9}" dt="2023-08-14T15:30:20.530" v="425"/>
          <ac:graphicFrameMkLst>
            <pc:docMk/>
            <pc:sldMk cId="470607044" sldId="284"/>
            <ac:graphicFrameMk id="4" creationId="{C94304BA-68D0-3A8E-8D57-C31D717741AD}"/>
          </ac:graphicFrameMkLst>
        </pc:graphicFrameChg>
      </pc:sldChg>
      <pc:sldChg chg="modSp">
        <pc:chgData name="Luis R. Scheker Mendoza" userId="S::lscheker@indotel.gob.do::45587566-c967-4e8b-8ecd-faa76cbdb1e8" providerId="AD" clId="Web-{1F3210A4-F599-E57C-E169-7F7E05044DE9}" dt="2023-08-14T15:38:46.355" v="574" actId="20577"/>
        <pc:sldMkLst>
          <pc:docMk/>
          <pc:sldMk cId="958373514" sldId="285"/>
        </pc:sldMkLst>
        <pc:spChg chg="mod">
          <ac:chgData name="Luis R. Scheker Mendoza" userId="S::lscheker@indotel.gob.do::45587566-c967-4e8b-8ecd-faa76cbdb1e8" providerId="AD" clId="Web-{1F3210A4-F599-E57C-E169-7F7E05044DE9}" dt="2023-08-14T15:38:46.355" v="574" actId="20577"/>
          <ac:spMkLst>
            <pc:docMk/>
            <pc:sldMk cId="958373514" sldId="285"/>
            <ac:spMk id="8" creationId="{00000000-0000-0000-0000-000000000000}"/>
          </ac:spMkLst>
        </pc:spChg>
      </pc:sldChg>
      <pc:sldChg chg="modSp">
        <pc:chgData name="Luis R. Scheker Mendoza" userId="S::lscheker@indotel.gob.do::45587566-c967-4e8b-8ecd-faa76cbdb1e8" providerId="AD" clId="Web-{1F3210A4-F599-E57C-E169-7F7E05044DE9}" dt="2023-08-14T16:01:14.481" v="1340" actId="20577"/>
        <pc:sldMkLst>
          <pc:docMk/>
          <pc:sldMk cId="3878911415" sldId="286"/>
        </pc:sldMkLst>
        <pc:spChg chg="mod">
          <ac:chgData name="Luis R. Scheker Mendoza" userId="S::lscheker@indotel.gob.do::45587566-c967-4e8b-8ecd-faa76cbdb1e8" providerId="AD" clId="Web-{1F3210A4-F599-E57C-E169-7F7E05044DE9}" dt="2023-08-14T16:01:14.481" v="1340" actId="20577"/>
          <ac:spMkLst>
            <pc:docMk/>
            <pc:sldMk cId="3878911415" sldId="286"/>
            <ac:spMk id="8" creationId="{00000000-0000-0000-0000-000000000000}"/>
          </ac:spMkLst>
        </pc:spChg>
      </pc:sldChg>
      <pc:sldChg chg="modSp">
        <pc:chgData name="Luis R. Scheker Mendoza" userId="S::lscheker@indotel.gob.do::45587566-c967-4e8b-8ecd-faa76cbdb1e8" providerId="AD" clId="Web-{1F3210A4-F599-E57C-E169-7F7E05044DE9}" dt="2023-08-14T16:00:57.012" v="1336" actId="20577"/>
        <pc:sldMkLst>
          <pc:docMk/>
          <pc:sldMk cId="4001025445" sldId="287"/>
        </pc:sldMkLst>
        <pc:spChg chg="mod">
          <ac:chgData name="Luis R. Scheker Mendoza" userId="S::lscheker@indotel.gob.do::45587566-c967-4e8b-8ecd-faa76cbdb1e8" providerId="AD" clId="Web-{1F3210A4-F599-E57C-E169-7F7E05044DE9}" dt="2023-08-14T16:00:57.012" v="1336" actId="20577"/>
          <ac:spMkLst>
            <pc:docMk/>
            <pc:sldMk cId="4001025445" sldId="287"/>
            <ac:spMk id="8" creationId="{00000000-0000-0000-0000-000000000000}"/>
          </ac:spMkLst>
        </pc:spChg>
      </pc:sldChg>
      <pc:sldChg chg="addSp">
        <pc:chgData name="Luis R. Scheker Mendoza" userId="S::lscheker@indotel.gob.do::45587566-c967-4e8b-8ecd-faa76cbdb1e8" providerId="AD" clId="Web-{1F3210A4-F599-E57C-E169-7F7E05044DE9}" dt="2023-08-14T16:02:29.796" v="1341"/>
        <pc:sldMkLst>
          <pc:docMk/>
          <pc:sldMk cId="3280643409" sldId="288"/>
        </pc:sldMkLst>
        <pc:spChg chg="add">
          <ac:chgData name="Luis R. Scheker Mendoza" userId="S::lscheker@indotel.gob.do::45587566-c967-4e8b-8ecd-faa76cbdb1e8" providerId="AD" clId="Web-{1F3210A4-F599-E57C-E169-7F7E05044DE9}" dt="2023-08-14T16:02:29.796" v="1341"/>
          <ac:spMkLst>
            <pc:docMk/>
            <pc:sldMk cId="3280643409" sldId="288"/>
            <ac:spMk id="4" creationId="{25042005-8EF5-70C8-417B-147CCD131E36}"/>
          </ac:spMkLst>
        </pc:spChg>
      </pc:sldChg>
      <pc:sldChg chg="modSp del ord">
        <pc:chgData name="Luis R. Scheker Mendoza" userId="S::lscheker@indotel.gob.do::45587566-c967-4e8b-8ecd-faa76cbdb1e8" providerId="AD" clId="Web-{1F3210A4-F599-E57C-E169-7F7E05044DE9}" dt="2023-08-14T16:08:36.023" v="1398"/>
        <pc:sldMkLst>
          <pc:docMk/>
          <pc:sldMk cId="1202686094" sldId="291"/>
        </pc:sldMkLst>
        <pc:spChg chg="mod">
          <ac:chgData name="Luis R. Scheker Mendoza" userId="S::lscheker@indotel.gob.do::45587566-c967-4e8b-8ecd-faa76cbdb1e8" providerId="AD" clId="Web-{1F3210A4-F599-E57C-E169-7F7E05044DE9}" dt="2023-08-14T16:02:49.546" v="1343" actId="20577"/>
          <ac:spMkLst>
            <pc:docMk/>
            <pc:sldMk cId="1202686094" sldId="291"/>
            <ac:spMk id="4" creationId="{77EF8EE9-840B-A1EE-340C-639EE3E618D3}"/>
          </ac:spMkLst>
        </pc:spChg>
      </pc:sldChg>
      <pc:sldChg chg="del">
        <pc:chgData name="Luis R. Scheker Mendoza" userId="S::lscheker@indotel.gob.do::45587566-c967-4e8b-8ecd-faa76cbdb1e8" providerId="AD" clId="Web-{1F3210A4-F599-E57C-E169-7F7E05044DE9}" dt="2023-08-14T16:08:03.101" v="1396"/>
        <pc:sldMkLst>
          <pc:docMk/>
          <pc:sldMk cId="3987002349" sldId="292"/>
        </pc:sldMkLst>
      </pc:sldChg>
      <pc:sldChg chg="addSp modSp new">
        <pc:chgData name="Luis R. Scheker Mendoza" userId="S::lscheker@indotel.gob.do::45587566-c967-4e8b-8ecd-faa76cbdb1e8" providerId="AD" clId="Web-{1F3210A4-F599-E57C-E169-7F7E05044DE9}" dt="2023-08-14T16:08:48.196" v="1407" actId="20577"/>
        <pc:sldMkLst>
          <pc:docMk/>
          <pc:sldMk cId="3281688776" sldId="293"/>
        </pc:sldMkLst>
        <pc:spChg chg="add mod">
          <ac:chgData name="Luis R. Scheker Mendoza" userId="S::lscheker@indotel.gob.do::45587566-c967-4e8b-8ecd-faa76cbdb1e8" providerId="AD" clId="Web-{1F3210A4-F599-E57C-E169-7F7E05044DE9}" dt="2023-08-14T16:08:48.196" v="1407" actId="20577"/>
          <ac:spMkLst>
            <pc:docMk/>
            <pc:sldMk cId="3281688776" sldId="293"/>
            <ac:spMk id="2" creationId="{470F0AF7-E264-500B-7466-EF179CEC7CFD}"/>
          </ac:spMkLst>
        </pc:spChg>
      </pc:sldChg>
      <pc:sldChg chg="modSp add ord">
        <pc:chgData name="Luis R. Scheker Mendoza" userId="S::lscheker@indotel.gob.do::45587566-c967-4e8b-8ecd-faa76cbdb1e8" providerId="AD" clId="Web-{1F3210A4-F599-E57C-E169-7F7E05044DE9}" dt="2023-08-14T16:08:33.867" v="1397"/>
        <pc:sldMkLst>
          <pc:docMk/>
          <pc:sldMk cId="2989190046" sldId="294"/>
        </pc:sldMkLst>
        <pc:spChg chg="mod">
          <ac:chgData name="Luis R. Scheker Mendoza" userId="S::lscheker@indotel.gob.do::45587566-c967-4e8b-8ecd-faa76cbdb1e8" providerId="AD" clId="Web-{1F3210A4-F599-E57C-E169-7F7E05044DE9}" dt="2023-08-14T16:07:49.038" v="1395" actId="20577"/>
          <ac:spMkLst>
            <pc:docMk/>
            <pc:sldMk cId="2989190046" sldId="294"/>
            <ac:spMk id="8" creationId="{00000000-0000-0000-0000-000000000000}"/>
          </ac:spMkLst>
        </pc:spChg>
      </pc:sldChg>
      <pc:sldChg chg="add">
        <pc:chgData name="Luis R. Scheker Mendoza" userId="S::lscheker@indotel.gob.do::45587566-c967-4e8b-8ecd-faa76cbdb1e8" providerId="AD" clId="Web-{1F3210A4-F599-E57C-E169-7F7E05044DE9}" dt="2023-08-14T03:11:43.386" v="260"/>
        <pc:sldMkLst>
          <pc:docMk/>
          <pc:sldMk cId="3635800144" sldId="295"/>
        </pc:sldMkLst>
      </pc:sldChg>
      <pc:sldChg chg="modSp add replId">
        <pc:chgData name="Luis R. Scheker Mendoza" userId="S::lscheker@indotel.gob.do::45587566-c967-4e8b-8ecd-faa76cbdb1e8" providerId="AD" clId="Web-{1F3210A4-F599-E57C-E169-7F7E05044DE9}" dt="2023-08-14T15:58:37.399" v="1327" actId="20577"/>
        <pc:sldMkLst>
          <pc:docMk/>
          <pc:sldMk cId="2178011494" sldId="296"/>
        </pc:sldMkLst>
        <pc:spChg chg="mod">
          <ac:chgData name="Luis R. Scheker Mendoza" userId="S::lscheker@indotel.gob.do::45587566-c967-4e8b-8ecd-faa76cbdb1e8" providerId="AD" clId="Web-{1F3210A4-F599-E57C-E169-7F7E05044DE9}" dt="2023-08-14T15:58:37.399" v="1327" actId="20577"/>
          <ac:spMkLst>
            <pc:docMk/>
            <pc:sldMk cId="2178011494" sldId="296"/>
            <ac:spMk id="8" creationId="{00000000-0000-0000-0000-000000000000}"/>
          </ac:spMkLst>
        </pc:spChg>
      </pc:sldChg>
    </pc:docChg>
  </pc:docChgLst>
  <pc:docChgLst>
    <pc:chgData name="Luis R. Scheker Mendoza" userId="S::lscheker@indotel.gob.do::45587566-c967-4e8b-8ecd-faa76cbdb1e8" providerId="AD" clId="Web-{C95C1E55-47A4-D269-2E65-2299D4F5B284}"/>
    <pc:docChg chg="addSld delSld modSld sldOrd">
      <pc:chgData name="Luis R. Scheker Mendoza" userId="S::lscheker@indotel.gob.do::45587566-c967-4e8b-8ecd-faa76cbdb1e8" providerId="AD" clId="Web-{C95C1E55-47A4-D269-2E65-2299D4F5B284}" dt="2023-08-17T17:50:55.810" v="222" actId="20577"/>
      <pc:docMkLst>
        <pc:docMk/>
      </pc:docMkLst>
      <pc:sldChg chg="modSp ord">
        <pc:chgData name="Luis R. Scheker Mendoza" userId="S::lscheker@indotel.gob.do::45587566-c967-4e8b-8ecd-faa76cbdb1e8" providerId="AD" clId="Web-{C95C1E55-47A4-D269-2E65-2299D4F5B284}" dt="2023-08-17T17:50:55.810" v="222" actId="20577"/>
        <pc:sldMkLst>
          <pc:docMk/>
          <pc:sldMk cId="3878911415" sldId="286"/>
        </pc:sldMkLst>
        <pc:spChg chg="mod">
          <ac:chgData name="Luis R. Scheker Mendoza" userId="S::lscheker@indotel.gob.do::45587566-c967-4e8b-8ecd-faa76cbdb1e8" providerId="AD" clId="Web-{C95C1E55-47A4-D269-2E65-2299D4F5B284}" dt="2023-08-17T17:50:55.810" v="222" actId="20577"/>
          <ac:spMkLst>
            <pc:docMk/>
            <pc:sldMk cId="3878911415" sldId="286"/>
            <ac:spMk id="8" creationId="{00000000-0000-0000-0000-000000000000}"/>
          </ac:spMkLst>
        </pc:spChg>
      </pc:sldChg>
      <pc:sldChg chg="modSp ord">
        <pc:chgData name="Luis R. Scheker Mendoza" userId="S::lscheker@indotel.gob.do::45587566-c967-4e8b-8ecd-faa76cbdb1e8" providerId="AD" clId="Web-{C95C1E55-47A4-D269-2E65-2299D4F5B284}" dt="2023-08-17T16:28:14.346" v="175" actId="20577"/>
        <pc:sldMkLst>
          <pc:docMk/>
          <pc:sldMk cId="2178011494" sldId="296"/>
        </pc:sldMkLst>
        <pc:spChg chg="mod">
          <ac:chgData name="Luis R. Scheker Mendoza" userId="S::lscheker@indotel.gob.do::45587566-c967-4e8b-8ecd-faa76cbdb1e8" providerId="AD" clId="Web-{C95C1E55-47A4-D269-2E65-2299D4F5B284}" dt="2023-08-17T16:28:14.346" v="175" actId="20577"/>
          <ac:spMkLst>
            <pc:docMk/>
            <pc:sldMk cId="2178011494" sldId="296"/>
            <ac:spMk id="8" creationId="{00000000-0000-0000-0000-000000000000}"/>
          </ac:spMkLst>
        </pc:spChg>
      </pc:sldChg>
      <pc:sldChg chg="modSp add replId">
        <pc:chgData name="Luis R. Scheker Mendoza" userId="S::lscheker@indotel.gob.do::45587566-c967-4e8b-8ecd-faa76cbdb1e8" providerId="AD" clId="Web-{C95C1E55-47A4-D269-2E65-2299D4F5B284}" dt="2023-08-17T17:50:02.684" v="202" actId="20577"/>
        <pc:sldMkLst>
          <pc:docMk/>
          <pc:sldMk cId="1715566088" sldId="300"/>
        </pc:sldMkLst>
        <pc:spChg chg="mod">
          <ac:chgData name="Luis R. Scheker Mendoza" userId="S::lscheker@indotel.gob.do::45587566-c967-4e8b-8ecd-faa76cbdb1e8" providerId="AD" clId="Web-{C95C1E55-47A4-D269-2E65-2299D4F5B284}" dt="2023-08-17T17:50:02.684" v="202" actId="20577"/>
          <ac:spMkLst>
            <pc:docMk/>
            <pc:sldMk cId="1715566088" sldId="300"/>
            <ac:spMk id="8" creationId="{00000000-0000-0000-0000-000000000000}"/>
          </ac:spMkLst>
        </pc:spChg>
      </pc:sldChg>
      <pc:sldChg chg="addSp delSp modSp new del">
        <pc:chgData name="Luis R. Scheker Mendoza" userId="S::lscheker@indotel.gob.do::45587566-c967-4e8b-8ecd-faa76cbdb1e8" providerId="AD" clId="Web-{C95C1E55-47A4-D269-2E65-2299D4F5B284}" dt="2023-08-17T16:23:10.433" v="94"/>
        <pc:sldMkLst>
          <pc:docMk/>
          <pc:sldMk cId="3216831513" sldId="300"/>
        </pc:sldMkLst>
        <pc:spChg chg="add del mod">
          <ac:chgData name="Luis R. Scheker Mendoza" userId="S::lscheker@indotel.gob.do::45587566-c967-4e8b-8ecd-faa76cbdb1e8" providerId="AD" clId="Web-{C95C1E55-47A4-D269-2E65-2299D4F5B284}" dt="2023-08-17T16:23:07.339" v="93"/>
          <ac:spMkLst>
            <pc:docMk/>
            <pc:sldMk cId="3216831513" sldId="300"/>
            <ac:spMk id="2" creationId="{0D69BE60-F410-2788-52FB-1474CA00495E}"/>
          </ac:spMkLst>
        </pc:spChg>
      </pc:sldChg>
    </pc:docChg>
  </pc:docChgLst>
  <pc:docChgLst>
    <pc:chgData name="Luis R. Scheker Mendoza" userId="S::lscheker@indotel.gob.do::45587566-c967-4e8b-8ecd-faa76cbdb1e8" providerId="AD" clId="Web-{3F258CDB-A8B0-F6DC-DD26-5B62F1A0892E}"/>
    <pc:docChg chg="modSld">
      <pc:chgData name="Luis R. Scheker Mendoza" userId="S::lscheker@indotel.gob.do::45587566-c967-4e8b-8ecd-faa76cbdb1e8" providerId="AD" clId="Web-{3F258CDB-A8B0-F6DC-DD26-5B62F1A0892E}" dt="2023-07-25T13:45:03.676" v="206" actId="20577"/>
      <pc:docMkLst>
        <pc:docMk/>
      </pc:docMkLst>
      <pc:sldChg chg="modSp">
        <pc:chgData name="Luis R. Scheker Mendoza" userId="S::lscheker@indotel.gob.do::45587566-c967-4e8b-8ecd-faa76cbdb1e8" providerId="AD" clId="Web-{3F258CDB-A8B0-F6DC-DD26-5B62F1A0892E}" dt="2023-07-24T19:01:23.532" v="1" actId="20577"/>
        <pc:sldMkLst>
          <pc:docMk/>
          <pc:sldMk cId="2061612641" sldId="256"/>
        </pc:sldMkLst>
        <pc:spChg chg="mod">
          <ac:chgData name="Luis R. Scheker Mendoza" userId="S::lscheker@indotel.gob.do::45587566-c967-4e8b-8ecd-faa76cbdb1e8" providerId="AD" clId="Web-{3F258CDB-A8B0-F6DC-DD26-5B62F1A0892E}" dt="2023-07-24T19:01:23.532" v="1" actId="20577"/>
          <ac:spMkLst>
            <pc:docMk/>
            <pc:sldMk cId="2061612641" sldId="256"/>
            <ac:spMk id="8" creationId="{00000000-0000-0000-0000-000000000000}"/>
          </ac:spMkLst>
        </pc:spChg>
      </pc:sldChg>
      <pc:sldChg chg="modSp">
        <pc:chgData name="Luis R. Scheker Mendoza" userId="S::lscheker@indotel.gob.do::45587566-c967-4e8b-8ecd-faa76cbdb1e8" providerId="AD" clId="Web-{3F258CDB-A8B0-F6DC-DD26-5B62F1A0892E}" dt="2023-07-25T13:45:03.676" v="206" actId="20577"/>
        <pc:sldMkLst>
          <pc:docMk/>
          <pc:sldMk cId="1256048256" sldId="272"/>
        </pc:sldMkLst>
        <pc:spChg chg="mod">
          <ac:chgData name="Luis R. Scheker Mendoza" userId="S::lscheker@indotel.gob.do::45587566-c967-4e8b-8ecd-faa76cbdb1e8" providerId="AD" clId="Web-{3F258CDB-A8B0-F6DC-DD26-5B62F1A0892E}" dt="2023-07-25T13:45:03.676" v="206" actId="20577"/>
          <ac:spMkLst>
            <pc:docMk/>
            <pc:sldMk cId="1256048256" sldId="272"/>
            <ac:spMk id="8" creationId="{00000000-0000-0000-0000-000000000000}"/>
          </ac:spMkLst>
        </pc:spChg>
      </pc:sldChg>
      <pc:sldChg chg="modSp">
        <pc:chgData name="Luis R. Scheker Mendoza" userId="S::lscheker@indotel.gob.do::45587566-c967-4e8b-8ecd-faa76cbdb1e8" providerId="AD" clId="Web-{3F258CDB-A8B0-F6DC-DD26-5B62F1A0892E}" dt="2023-07-25T13:13:00.391" v="50" actId="20577"/>
        <pc:sldMkLst>
          <pc:docMk/>
          <pc:sldMk cId="1755061371" sldId="273"/>
        </pc:sldMkLst>
        <pc:spChg chg="mod">
          <ac:chgData name="Luis R. Scheker Mendoza" userId="S::lscheker@indotel.gob.do::45587566-c967-4e8b-8ecd-faa76cbdb1e8" providerId="AD" clId="Web-{3F258CDB-A8B0-F6DC-DD26-5B62F1A0892E}" dt="2023-07-25T13:13:00.391" v="50" actId="20577"/>
          <ac:spMkLst>
            <pc:docMk/>
            <pc:sldMk cId="1755061371" sldId="273"/>
            <ac:spMk id="8" creationId="{00000000-0000-0000-0000-000000000000}"/>
          </ac:spMkLst>
        </pc:spChg>
      </pc:sldChg>
      <pc:sldChg chg="modSp">
        <pc:chgData name="Luis R. Scheker Mendoza" userId="S::lscheker@indotel.gob.do::45587566-c967-4e8b-8ecd-faa76cbdb1e8" providerId="AD" clId="Web-{3F258CDB-A8B0-F6DC-DD26-5B62F1A0892E}" dt="2023-07-25T13:02:10.607" v="47" actId="14100"/>
        <pc:sldMkLst>
          <pc:docMk/>
          <pc:sldMk cId="1589131563" sldId="277"/>
        </pc:sldMkLst>
        <pc:spChg chg="mod">
          <ac:chgData name="Luis R. Scheker Mendoza" userId="S::lscheker@indotel.gob.do::45587566-c967-4e8b-8ecd-faa76cbdb1e8" providerId="AD" clId="Web-{3F258CDB-A8B0-F6DC-DD26-5B62F1A0892E}" dt="2023-07-25T13:02:10.607" v="47" actId="14100"/>
          <ac:spMkLst>
            <pc:docMk/>
            <pc:sldMk cId="1589131563" sldId="277"/>
            <ac:spMk id="2" creationId="{B3113F97-7422-EC66-40D9-16BD97247881}"/>
          </ac:spMkLst>
        </pc:spChg>
        <pc:spChg chg="mod">
          <ac:chgData name="Luis R. Scheker Mendoza" userId="S::lscheker@indotel.gob.do::45587566-c967-4e8b-8ecd-faa76cbdb1e8" providerId="AD" clId="Web-{3F258CDB-A8B0-F6DC-DD26-5B62F1A0892E}" dt="2023-07-24T19:18:31.707" v="5"/>
          <ac:spMkLst>
            <pc:docMk/>
            <pc:sldMk cId="1589131563" sldId="277"/>
            <ac:spMk id="8" creationId="{0EC2372C-8C75-FDF6-933F-186FDA3D6FA1}"/>
          </ac:spMkLst>
        </pc:spChg>
      </pc:sldChg>
    </pc:docChg>
  </pc:docChgLst>
  <pc:docChgLst>
    <pc:chgData name="Bryan Guzman Espinal" userId="S::bguzman@indotel.gob.do::44e0e865-456a-446c-ab43-f97e5c2ae5c2" providerId="AD" clId="Web-{50E66A9F-C06E-FD20-CBCC-9FE1FB8A17CA}"/>
    <pc:docChg chg="modSld">
      <pc:chgData name="Bryan Guzman Espinal" userId="S::bguzman@indotel.gob.do::44e0e865-456a-446c-ab43-f97e5c2ae5c2" providerId="AD" clId="Web-{50E66A9F-C06E-FD20-CBCC-9FE1FB8A17CA}" dt="2023-08-02T13:05:26.113" v="156" actId="20577"/>
      <pc:docMkLst>
        <pc:docMk/>
      </pc:docMkLst>
      <pc:sldChg chg="modSp">
        <pc:chgData name="Bryan Guzman Espinal" userId="S::bguzman@indotel.gob.do::44e0e865-456a-446c-ab43-f97e5c2ae5c2" providerId="AD" clId="Web-{50E66A9F-C06E-FD20-CBCC-9FE1FB8A17CA}" dt="2023-08-01T19:48:08.455" v="145" actId="1076"/>
        <pc:sldMkLst>
          <pc:docMk/>
          <pc:sldMk cId="3151132543" sldId="257"/>
        </pc:sldMkLst>
        <pc:spChg chg="mod">
          <ac:chgData name="Bryan Guzman Espinal" userId="S::bguzman@indotel.gob.do::44e0e865-456a-446c-ab43-f97e5c2ae5c2" providerId="AD" clId="Web-{50E66A9F-C06E-FD20-CBCC-9FE1FB8A17CA}" dt="2023-08-01T19:48:08.455" v="145" actId="1076"/>
          <ac:spMkLst>
            <pc:docMk/>
            <pc:sldMk cId="3151132543" sldId="257"/>
            <ac:spMk id="4" creationId="{00000000-0000-0000-0000-000000000000}"/>
          </ac:spMkLst>
        </pc:spChg>
      </pc:sldChg>
      <pc:sldChg chg="modSp">
        <pc:chgData name="Bryan Guzman Espinal" userId="S::bguzman@indotel.gob.do::44e0e865-456a-446c-ab43-f97e5c2ae5c2" providerId="AD" clId="Web-{50E66A9F-C06E-FD20-CBCC-9FE1FB8A17CA}" dt="2023-08-01T19:37:18.609" v="141" actId="20577"/>
        <pc:sldMkLst>
          <pc:docMk/>
          <pc:sldMk cId="2597221628" sldId="275"/>
        </pc:sldMkLst>
        <pc:spChg chg="mod">
          <ac:chgData name="Bryan Guzman Espinal" userId="S::bguzman@indotel.gob.do::44e0e865-456a-446c-ab43-f97e5c2ae5c2" providerId="AD" clId="Web-{50E66A9F-C06E-FD20-CBCC-9FE1FB8A17CA}" dt="2023-08-01T19:37:18.609" v="141" actId="20577"/>
          <ac:spMkLst>
            <pc:docMk/>
            <pc:sldMk cId="2597221628" sldId="275"/>
            <ac:spMk id="8" creationId="{00000000-0000-0000-0000-000000000000}"/>
          </ac:spMkLst>
        </pc:spChg>
      </pc:sldChg>
      <pc:sldChg chg="modSp">
        <pc:chgData name="Bryan Guzman Espinal" userId="S::bguzman@indotel.gob.do::44e0e865-456a-446c-ab43-f97e5c2ae5c2" providerId="AD" clId="Web-{50E66A9F-C06E-FD20-CBCC-9FE1FB8A17CA}" dt="2023-08-02T13:05:26.113" v="156" actId="20577"/>
        <pc:sldMkLst>
          <pc:docMk/>
          <pc:sldMk cId="223066363" sldId="281"/>
        </pc:sldMkLst>
        <pc:spChg chg="mod">
          <ac:chgData name="Bryan Guzman Espinal" userId="S::bguzman@indotel.gob.do::44e0e865-456a-446c-ab43-f97e5c2ae5c2" providerId="AD" clId="Web-{50E66A9F-C06E-FD20-CBCC-9FE1FB8A17CA}" dt="2023-08-02T13:05:26.113" v="156" actId="20577"/>
          <ac:spMkLst>
            <pc:docMk/>
            <pc:sldMk cId="223066363" sldId="281"/>
            <ac:spMk id="8" creationId="{00000000-0000-0000-0000-000000000000}"/>
          </ac:spMkLst>
        </pc:spChg>
      </pc:sldChg>
      <pc:sldChg chg="modSp">
        <pc:chgData name="Bryan Guzman Espinal" userId="S::bguzman@indotel.gob.do::44e0e865-456a-446c-ab43-f97e5c2ae5c2" providerId="AD" clId="Web-{50E66A9F-C06E-FD20-CBCC-9FE1FB8A17CA}" dt="2023-08-01T19:37:09.109" v="140" actId="20577"/>
        <pc:sldMkLst>
          <pc:docMk/>
          <pc:sldMk cId="2073620932" sldId="282"/>
        </pc:sldMkLst>
        <pc:spChg chg="mod">
          <ac:chgData name="Bryan Guzman Espinal" userId="S::bguzman@indotel.gob.do::44e0e865-456a-446c-ab43-f97e5c2ae5c2" providerId="AD" clId="Web-{50E66A9F-C06E-FD20-CBCC-9FE1FB8A17CA}" dt="2023-08-01T19:37:09.109" v="140" actId="20577"/>
          <ac:spMkLst>
            <pc:docMk/>
            <pc:sldMk cId="2073620932" sldId="282"/>
            <ac:spMk id="8" creationId="{00000000-0000-0000-0000-000000000000}"/>
          </ac:spMkLst>
        </pc:spChg>
      </pc:sldChg>
      <pc:sldChg chg="modSp">
        <pc:chgData name="Bryan Guzman Espinal" userId="S::bguzman@indotel.gob.do::44e0e865-456a-446c-ab43-f97e5c2ae5c2" providerId="AD" clId="Web-{50E66A9F-C06E-FD20-CBCC-9FE1FB8A17CA}" dt="2023-08-01T20:15:22.610" v="152" actId="20577"/>
        <pc:sldMkLst>
          <pc:docMk/>
          <pc:sldMk cId="4001025445" sldId="287"/>
        </pc:sldMkLst>
        <pc:spChg chg="mod">
          <ac:chgData name="Bryan Guzman Espinal" userId="S::bguzman@indotel.gob.do::44e0e865-456a-446c-ab43-f97e5c2ae5c2" providerId="AD" clId="Web-{50E66A9F-C06E-FD20-CBCC-9FE1FB8A17CA}" dt="2023-08-01T20:15:22.610" v="152" actId="20577"/>
          <ac:spMkLst>
            <pc:docMk/>
            <pc:sldMk cId="4001025445" sldId="287"/>
            <ac:spMk id="8" creationId="{00000000-0000-0000-0000-000000000000}"/>
          </ac:spMkLst>
        </pc:spChg>
      </pc:sldChg>
      <pc:sldChg chg="addSp modSp">
        <pc:chgData name="Bryan Guzman Espinal" userId="S::bguzman@indotel.gob.do::44e0e865-456a-446c-ab43-f97e5c2ae5c2" providerId="AD" clId="Web-{50E66A9F-C06E-FD20-CBCC-9FE1FB8A17CA}" dt="2023-08-01T19:28:28.907" v="96"/>
        <pc:sldMkLst>
          <pc:docMk/>
          <pc:sldMk cId="2524184729" sldId="289"/>
        </pc:sldMkLst>
        <pc:spChg chg="add mod">
          <ac:chgData name="Bryan Guzman Espinal" userId="S::bguzman@indotel.gob.do::44e0e865-456a-446c-ab43-f97e5c2ae5c2" providerId="AD" clId="Web-{50E66A9F-C06E-FD20-CBCC-9FE1FB8A17CA}" dt="2023-08-01T19:18:40.015" v="54" actId="20577"/>
          <ac:spMkLst>
            <pc:docMk/>
            <pc:sldMk cId="2524184729" sldId="289"/>
            <ac:spMk id="3" creationId="{6B28A4BD-D553-1937-3702-884926184B16}"/>
          </ac:spMkLst>
        </pc:spChg>
        <pc:graphicFrameChg chg="mod modGraphic">
          <ac:chgData name="Bryan Guzman Espinal" userId="S::bguzman@indotel.gob.do::44e0e865-456a-446c-ab43-f97e5c2ae5c2" providerId="AD" clId="Web-{50E66A9F-C06E-FD20-CBCC-9FE1FB8A17CA}" dt="2023-08-01T19:28:28.907" v="96"/>
          <ac:graphicFrameMkLst>
            <pc:docMk/>
            <pc:sldMk cId="2524184729" sldId="289"/>
            <ac:graphicFrameMk id="2" creationId="{D787806E-8DDB-E397-3A8A-68D6910BFAC4}"/>
          </ac:graphicFrameMkLst>
        </pc:graphicFrameChg>
      </pc:sldChg>
      <pc:sldChg chg="modSp">
        <pc:chgData name="Bryan Guzman Espinal" userId="S::bguzman@indotel.gob.do::44e0e865-456a-446c-ab43-f97e5c2ae5c2" providerId="AD" clId="Web-{50E66A9F-C06E-FD20-CBCC-9FE1FB8A17CA}" dt="2023-08-01T19:28:30.578" v="110"/>
        <pc:sldMkLst>
          <pc:docMk/>
          <pc:sldMk cId="3747543946" sldId="290"/>
        </pc:sldMkLst>
        <pc:spChg chg="mod">
          <ac:chgData name="Bryan Guzman Espinal" userId="S::bguzman@indotel.gob.do::44e0e865-456a-446c-ab43-f97e5c2ae5c2" providerId="AD" clId="Web-{50E66A9F-C06E-FD20-CBCC-9FE1FB8A17CA}" dt="2023-08-01T19:18:06.077" v="44" actId="20577"/>
          <ac:spMkLst>
            <pc:docMk/>
            <pc:sldMk cId="3747543946" sldId="290"/>
            <ac:spMk id="4" creationId="{77EF8EE9-840B-A1EE-340C-639EE3E618D3}"/>
          </ac:spMkLst>
        </pc:spChg>
        <pc:graphicFrameChg chg="mod modGraphic">
          <ac:chgData name="Bryan Guzman Espinal" userId="S::bguzman@indotel.gob.do::44e0e865-456a-446c-ab43-f97e5c2ae5c2" providerId="AD" clId="Web-{50E66A9F-C06E-FD20-CBCC-9FE1FB8A17CA}" dt="2023-08-01T19:28:30.578" v="110"/>
          <ac:graphicFrameMkLst>
            <pc:docMk/>
            <pc:sldMk cId="3747543946" sldId="290"/>
            <ac:graphicFrameMk id="2" creationId="{D787806E-8DDB-E397-3A8A-68D6910BFAC4}"/>
          </ac:graphicFrameMkLst>
        </pc:graphicFrameChg>
      </pc:sldChg>
      <pc:sldChg chg="modSp">
        <pc:chgData name="Bryan Guzman Espinal" userId="S::bguzman@indotel.gob.do::44e0e865-456a-446c-ab43-f97e5c2ae5c2" providerId="AD" clId="Web-{50E66A9F-C06E-FD20-CBCC-9FE1FB8A17CA}" dt="2023-08-01T19:48:36.034" v="151" actId="20577"/>
        <pc:sldMkLst>
          <pc:docMk/>
          <pc:sldMk cId="1202686094" sldId="291"/>
        </pc:sldMkLst>
        <pc:spChg chg="mod">
          <ac:chgData name="Bryan Guzman Espinal" userId="S::bguzman@indotel.gob.do::44e0e865-456a-446c-ab43-f97e5c2ae5c2" providerId="AD" clId="Web-{50E66A9F-C06E-FD20-CBCC-9FE1FB8A17CA}" dt="2023-08-01T19:29:42.080" v="126" actId="14100"/>
          <ac:spMkLst>
            <pc:docMk/>
            <pc:sldMk cId="1202686094" sldId="291"/>
            <ac:spMk id="4" creationId="{77EF8EE9-840B-A1EE-340C-639EE3E618D3}"/>
          </ac:spMkLst>
        </pc:spChg>
        <pc:spChg chg="mod">
          <ac:chgData name="Bryan Guzman Espinal" userId="S::bguzman@indotel.gob.do::44e0e865-456a-446c-ab43-f97e5c2ae5c2" providerId="AD" clId="Web-{50E66A9F-C06E-FD20-CBCC-9FE1FB8A17CA}" dt="2023-08-01T19:48:36.034" v="151" actId="20577"/>
          <ac:spMkLst>
            <pc:docMk/>
            <pc:sldMk cId="1202686094" sldId="291"/>
            <ac:spMk id="7" creationId="{00000000-0000-0000-0000-000000000000}"/>
          </ac:spMkLst>
        </pc:spChg>
      </pc:sldChg>
    </pc:docChg>
  </pc:docChgLst>
  <pc:docChgLst>
    <pc:chgData name="Luis R. Scheker Mendoza" userId="S::lscheker@indotel.gob.do::45587566-c967-4e8b-8ecd-faa76cbdb1e8" providerId="AD" clId="Web-{FE2416C1-DC3C-1A5E-F046-7B35FA19D098}"/>
    <pc:docChg chg="delSld modSld sldOrd">
      <pc:chgData name="Luis R. Scheker Mendoza" userId="S::lscheker@indotel.gob.do::45587566-c967-4e8b-8ecd-faa76cbdb1e8" providerId="AD" clId="Web-{FE2416C1-DC3C-1A5E-F046-7B35FA19D098}" dt="2023-08-28T15:11:40.760" v="854"/>
      <pc:docMkLst>
        <pc:docMk/>
      </pc:docMkLst>
      <pc:sldChg chg="modSp">
        <pc:chgData name="Luis R. Scheker Mendoza" userId="S::lscheker@indotel.gob.do::45587566-c967-4e8b-8ecd-faa76cbdb1e8" providerId="AD" clId="Web-{FE2416C1-DC3C-1A5E-F046-7B35FA19D098}" dt="2023-08-28T00:22:55.175" v="569" actId="20577"/>
        <pc:sldMkLst>
          <pc:docMk/>
          <pc:sldMk cId="2061612641" sldId="256"/>
        </pc:sldMkLst>
        <pc:spChg chg="mod">
          <ac:chgData name="Luis R. Scheker Mendoza" userId="S::lscheker@indotel.gob.do::45587566-c967-4e8b-8ecd-faa76cbdb1e8" providerId="AD" clId="Web-{FE2416C1-DC3C-1A5E-F046-7B35FA19D098}" dt="2023-08-28T00:22:55.175" v="569" actId="20577"/>
          <ac:spMkLst>
            <pc:docMk/>
            <pc:sldMk cId="2061612641" sldId="256"/>
            <ac:spMk id="8" creationId="{00000000-0000-0000-0000-000000000000}"/>
          </ac:spMkLst>
        </pc:spChg>
      </pc:sldChg>
      <pc:sldChg chg="mod ord modShow">
        <pc:chgData name="Luis R. Scheker Mendoza" userId="S::lscheker@indotel.gob.do::45587566-c967-4e8b-8ecd-faa76cbdb1e8" providerId="AD" clId="Web-{FE2416C1-DC3C-1A5E-F046-7B35FA19D098}" dt="2023-08-28T00:14:05.343" v="561"/>
        <pc:sldMkLst>
          <pc:docMk/>
          <pc:sldMk cId="3151132543" sldId="257"/>
        </pc:sldMkLst>
      </pc:sldChg>
      <pc:sldChg chg="modSp">
        <pc:chgData name="Luis R. Scheker Mendoza" userId="S::lscheker@indotel.gob.do::45587566-c967-4e8b-8ecd-faa76cbdb1e8" providerId="AD" clId="Web-{FE2416C1-DC3C-1A5E-F046-7B35FA19D098}" dt="2023-08-28T00:23:53.146" v="574" actId="20577"/>
        <pc:sldMkLst>
          <pc:docMk/>
          <pc:sldMk cId="2597221628" sldId="275"/>
        </pc:sldMkLst>
        <pc:spChg chg="mod">
          <ac:chgData name="Luis R. Scheker Mendoza" userId="S::lscheker@indotel.gob.do::45587566-c967-4e8b-8ecd-faa76cbdb1e8" providerId="AD" clId="Web-{FE2416C1-DC3C-1A5E-F046-7B35FA19D098}" dt="2023-08-28T00:23:53.146" v="574" actId="20577"/>
          <ac:spMkLst>
            <pc:docMk/>
            <pc:sldMk cId="2597221628" sldId="275"/>
            <ac:spMk id="8" creationId="{00000000-0000-0000-0000-000000000000}"/>
          </ac:spMkLst>
        </pc:spChg>
      </pc:sldChg>
      <pc:sldChg chg="modSp ord">
        <pc:chgData name="Luis R. Scheker Mendoza" userId="S::lscheker@indotel.gob.do::45587566-c967-4e8b-8ecd-faa76cbdb1e8" providerId="AD" clId="Web-{FE2416C1-DC3C-1A5E-F046-7B35FA19D098}" dt="2023-08-24T14:49:22.011" v="560" actId="20577"/>
        <pc:sldMkLst>
          <pc:docMk/>
          <pc:sldMk cId="223066363" sldId="281"/>
        </pc:sldMkLst>
        <pc:spChg chg="mod">
          <ac:chgData name="Luis R. Scheker Mendoza" userId="S::lscheker@indotel.gob.do::45587566-c967-4e8b-8ecd-faa76cbdb1e8" providerId="AD" clId="Web-{FE2416C1-DC3C-1A5E-F046-7B35FA19D098}" dt="2023-08-24T14:49:22.011" v="560" actId="20577"/>
          <ac:spMkLst>
            <pc:docMk/>
            <pc:sldMk cId="223066363" sldId="281"/>
            <ac:spMk id="8" creationId="{00000000-0000-0000-0000-000000000000}"/>
          </ac:spMkLst>
        </pc:spChg>
      </pc:sldChg>
      <pc:sldChg chg="addSp modSp">
        <pc:chgData name="Luis R. Scheker Mendoza" userId="S::lscheker@indotel.gob.do::45587566-c967-4e8b-8ecd-faa76cbdb1e8" providerId="AD" clId="Web-{FE2416C1-DC3C-1A5E-F046-7B35FA19D098}" dt="2023-08-28T00:39:04.743" v="714" actId="20577"/>
        <pc:sldMkLst>
          <pc:docMk/>
          <pc:sldMk cId="3878911415" sldId="286"/>
        </pc:sldMkLst>
        <pc:spChg chg="mod">
          <ac:chgData name="Luis R. Scheker Mendoza" userId="S::lscheker@indotel.gob.do::45587566-c967-4e8b-8ecd-faa76cbdb1e8" providerId="AD" clId="Web-{FE2416C1-DC3C-1A5E-F046-7B35FA19D098}" dt="2023-08-22T00:13:28.364" v="395" actId="20577"/>
          <ac:spMkLst>
            <pc:docMk/>
            <pc:sldMk cId="3878911415" sldId="286"/>
            <ac:spMk id="7" creationId="{00000000-0000-0000-0000-000000000000}"/>
          </ac:spMkLst>
        </pc:spChg>
        <pc:spChg chg="mod">
          <ac:chgData name="Luis R. Scheker Mendoza" userId="S::lscheker@indotel.gob.do::45587566-c967-4e8b-8ecd-faa76cbdb1e8" providerId="AD" clId="Web-{FE2416C1-DC3C-1A5E-F046-7B35FA19D098}" dt="2023-08-28T00:39:04.743" v="714" actId="20577"/>
          <ac:spMkLst>
            <pc:docMk/>
            <pc:sldMk cId="3878911415" sldId="286"/>
            <ac:spMk id="8" creationId="{00000000-0000-0000-0000-000000000000}"/>
          </ac:spMkLst>
        </pc:spChg>
        <pc:picChg chg="add mod">
          <ac:chgData name="Luis R. Scheker Mendoza" userId="S::lscheker@indotel.gob.do::45587566-c967-4e8b-8ecd-faa76cbdb1e8" providerId="AD" clId="Web-{FE2416C1-DC3C-1A5E-F046-7B35FA19D098}" dt="2023-08-22T00:15:26.586" v="438" actId="1076"/>
          <ac:picMkLst>
            <pc:docMk/>
            <pc:sldMk cId="3878911415" sldId="286"/>
            <ac:picMk id="2" creationId="{351735E6-17B7-931C-C340-E66284FF4E35}"/>
          </ac:picMkLst>
        </pc:picChg>
      </pc:sldChg>
      <pc:sldChg chg="modSp">
        <pc:chgData name="Luis R. Scheker Mendoza" userId="S::lscheker@indotel.gob.do::45587566-c967-4e8b-8ecd-faa76cbdb1e8" providerId="AD" clId="Web-{FE2416C1-DC3C-1A5E-F046-7B35FA19D098}" dt="2023-08-28T00:40:13.339" v="720"/>
        <pc:sldMkLst>
          <pc:docMk/>
          <pc:sldMk cId="3280643409" sldId="288"/>
        </pc:sldMkLst>
        <pc:spChg chg="mod">
          <ac:chgData name="Luis R. Scheker Mendoza" userId="S::lscheker@indotel.gob.do::45587566-c967-4e8b-8ecd-faa76cbdb1e8" providerId="AD" clId="Web-{FE2416C1-DC3C-1A5E-F046-7B35FA19D098}" dt="2023-08-22T00:17:35.996" v="475" actId="20577"/>
          <ac:spMkLst>
            <pc:docMk/>
            <pc:sldMk cId="3280643409" sldId="288"/>
            <ac:spMk id="7" creationId="{00000000-0000-0000-0000-000000000000}"/>
          </ac:spMkLst>
        </pc:spChg>
        <pc:graphicFrameChg chg="mod modGraphic">
          <ac:chgData name="Luis R. Scheker Mendoza" userId="S::lscheker@indotel.gob.do::45587566-c967-4e8b-8ecd-faa76cbdb1e8" providerId="AD" clId="Web-{FE2416C1-DC3C-1A5E-F046-7B35FA19D098}" dt="2023-08-28T00:40:13.339" v="720"/>
          <ac:graphicFrameMkLst>
            <pc:docMk/>
            <pc:sldMk cId="3280643409" sldId="288"/>
            <ac:graphicFrameMk id="2" creationId="{F9DB83B4-79D3-3CD6-73E5-674ABE9E7A3D}"/>
          </ac:graphicFrameMkLst>
        </pc:graphicFrameChg>
      </pc:sldChg>
      <pc:sldChg chg="modSp">
        <pc:chgData name="Luis R. Scheker Mendoza" userId="S::lscheker@indotel.gob.do::45587566-c967-4e8b-8ecd-faa76cbdb1e8" providerId="AD" clId="Web-{FE2416C1-DC3C-1A5E-F046-7B35FA19D098}" dt="2023-08-28T00:36:15.768" v="652" actId="20577"/>
        <pc:sldMkLst>
          <pc:docMk/>
          <pc:sldMk cId="2178011494" sldId="296"/>
        </pc:sldMkLst>
        <pc:spChg chg="mod">
          <ac:chgData name="Luis R. Scheker Mendoza" userId="S::lscheker@indotel.gob.do::45587566-c967-4e8b-8ecd-faa76cbdb1e8" providerId="AD" clId="Web-{FE2416C1-DC3C-1A5E-F046-7B35FA19D098}" dt="2023-08-21T23:57:10.039" v="257" actId="20577"/>
          <ac:spMkLst>
            <pc:docMk/>
            <pc:sldMk cId="2178011494" sldId="296"/>
            <ac:spMk id="7" creationId="{00000000-0000-0000-0000-000000000000}"/>
          </ac:spMkLst>
        </pc:spChg>
        <pc:spChg chg="mod">
          <ac:chgData name="Luis R. Scheker Mendoza" userId="S::lscheker@indotel.gob.do::45587566-c967-4e8b-8ecd-faa76cbdb1e8" providerId="AD" clId="Web-{FE2416C1-DC3C-1A5E-F046-7B35FA19D098}" dt="2023-08-28T00:36:15.768" v="652" actId="20577"/>
          <ac:spMkLst>
            <pc:docMk/>
            <pc:sldMk cId="2178011494" sldId="296"/>
            <ac:spMk id="8" creationId="{00000000-0000-0000-0000-000000000000}"/>
          </ac:spMkLst>
        </pc:spChg>
      </pc:sldChg>
      <pc:sldChg chg="addSp modSp ord">
        <pc:chgData name="Luis R. Scheker Mendoza" userId="S::lscheker@indotel.gob.do::45587566-c967-4e8b-8ecd-faa76cbdb1e8" providerId="AD" clId="Web-{FE2416C1-DC3C-1A5E-F046-7B35FA19D098}" dt="2023-08-28T01:20:42.537" v="846" actId="20577"/>
        <pc:sldMkLst>
          <pc:docMk/>
          <pc:sldMk cId="2488231532" sldId="297"/>
        </pc:sldMkLst>
        <pc:spChg chg="add mod">
          <ac:chgData name="Luis R. Scheker Mendoza" userId="S::lscheker@indotel.gob.do::45587566-c967-4e8b-8ecd-faa76cbdb1e8" providerId="AD" clId="Web-{FE2416C1-DC3C-1A5E-F046-7B35FA19D098}" dt="2023-08-21T22:02:46.752" v="108" actId="14100"/>
          <ac:spMkLst>
            <pc:docMk/>
            <pc:sldMk cId="2488231532" sldId="297"/>
            <ac:spMk id="2" creationId="{8FE28629-BB88-433D-6699-946DEC4A5D8C}"/>
          </ac:spMkLst>
        </pc:spChg>
        <pc:spChg chg="mod">
          <ac:chgData name="Luis R. Scheker Mendoza" userId="S::lscheker@indotel.gob.do::45587566-c967-4e8b-8ecd-faa76cbdb1e8" providerId="AD" clId="Web-{FE2416C1-DC3C-1A5E-F046-7B35FA19D098}" dt="2023-08-21T23:51:30.060" v="239" actId="20577"/>
          <ac:spMkLst>
            <pc:docMk/>
            <pc:sldMk cId="2488231532" sldId="297"/>
            <ac:spMk id="7" creationId="{00000000-0000-0000-0000-000000000000}"/>
          </ac:spMkLst>
        </pc:spChg>
        <pc:spChg chg="mod">
          <ac:chgData name="Luis R. Scheker Mendoza" userId="S::lscheker@indotel.gob.do::45587566-c967-4e8b-8ecd-faa76cbdb1e8" providerId="AD" clId="Web-{FE2416C1-DC3C-1A5E-F046-7B35FA19D098}" dt="2023-08-28T01:20:42.537" v="846" actId="20577"/>
          <ac:spMkLst>
            <pc:docMk/>
            <pc:sldMk cId="2488231532" sldId="297"/>
            <ac:spMk id="8" creationId="{00000000-0000-0000-0000-000000000000}"/>
          </ac:spMkLst>
        </pc:spChg>
      </pc:sldChg>
      <pc:sldChg chg="delSp del">
        <pc:chgData name="Luis R. Scheker Mendoza" userId="S::lscheker@indotel.gob.do::45587566-c967-4e8b-8ecd-faa76cbdb1e8" providerId="AD" clId="Web-{FE2416C1-DC3C-1A5E-F046-7B35FA19D098}" dt="2023-08-21T22:22:39.881" v="237"/>
        <pc:sldMkLst>
          <pc:docMk/>
          <pc:sldMk cId="455922839" sldId="299"/>
        </pc:sldMkLst>
        <pc:picChg chg="del">
          <ac:chgData name="Luis R. Scheker Mendoza" userId="S::lscheker@indotel.gob.do::45587566-c967-4e8b-8ecd-faa76cbdb1e8" providerId="AD" clId="Web-{FE2416C1-DC3C-1A5E-F046-7B35FA19D098}" dt="2023-08-21T22:22:22.193" v="233"/>
          <ac:picMkLst>
            <pc:docMk/>
            <pc:sldMk cId="455922839" sldId="299"/>
            <ac:picMk id="3" creationId="{426786B8-B0C5-153F-5BC3-EBD9FCF99F8D}"/>
          </ac:picMkLst>
        </pc:picChg>
      </pc:sldChg>
      <pc:sldChg chg="modSp">
        <pc:chgData name="Luis R. Scheker Mendoza" userId="S::lscheker@indotel.gob.do::45587566-c967-4e8b-8ecd-faa76cbdb1e8" providerId="AD" clId="Web-{FE2416C1-DC3C-1A5E-F046-7B35FA19D098}" dt="2023-08-28T00:37:58.115" v="686" actId="20577"/>
        <pc:sldMkLst>
          <pc:docMk/>
          <pc:sldMk cId="1715566088" sldId="300"/>
        </pc:sldMkLst>
        <pc:spChg chg="mod">
          <ac:chgData name="Luis R. Scheker Mendoza" userId="S::lscheker@indotel.gob.do::45587566-c967-4e8b-8ecd-faa76cbdb1e8" providerId="AD" clId="Web-{FE2416C1-DC3C-1A5E-F046-7B35FA19D098}" dt="2023-08-22T00:23:03.740" v="485" actId="20577"/>
          <ac:spMkLst>
            <pc:docMk/>
            <pc:sldMk cId="1715566088" sldId="300"/>
            <ac:spMk id="7" creationId="{00000000-0000-0000-0000-000000000000}"/>
          </ac:spMkLst>
        </pc:spChg>
        <pc:spChg chg="mod">
          <ac:chgData name="Luis R. Scheker Mendoza" userId="S::lscheker@indotel.gob.do::45587566-c967-4e8b-8ecd-faa76cbdb1e8" providerId="AD" clId="Web-{FE2416C1-DC3C-1A5E-F046-7B35FA19D098}" dt="2023-08-28T00:37:58.115" v="686" actId="20577"/>
          <ac:spMkLst>
            <pc:docMk/>
            <pc:sldMk cId="1715566088" sldId="300"/>
            <ac:spMk id="8" creationId="{00000000-0000-0000-0000-000000000000}"/>
          </ac:spMkLst>
        </pc:spChg>
      </pc:sldChg>
      <pc:sldChg chg="modSp">
        <pc:chgData name="Luis R. Scheker Mendoza" userId="S::lscheker@indotel.gob.do::45587566-c967-4e8b-8ecd-faa76cbdb1e8" providerId="AD" clId="Web-{FE2416C1-DC3C-1A5E-F046-7B35FA19D098}" dt="2023-08-28T00:45:01.897" v="834" actId="20577"/>
        <pc:sldMkLst>
          <pc:docMk/>
          <pc:sldMk cId="1376675103" sldId="301"/>
        </pc:sldMkLst>
        <pc:spChg chg="mod">
          <ac:chgData name="Luis R. Scheker Mendoza" userId="S::lscheker@indotel.gob.do::45587566-c967-4e8b-8ecd-faa76cbdb1e8" providerId="AD" clId="Web-{FE2416C1-DC3C-1A5E-F046-7B35FA19D098}" dt="2023-08-28T00:45:01.897" v="834" actId="20577"/>
          <ac:spMkLst>
            <pc:docMk/>
            <pc:sldMk cId="1376675103" sldId="301"/>
            <ac:spMk id="8" creationId="{00000000-0000-0000-0000-000000000000}"/>
          </ac:spMkLst>
        </pc:spChg>
      </pc:sldChg>
      <pc:sldChg chg="modSp">
        <pc:chgData name="Luis R. Scheker Mendoza" userId="S::lscheker@indotel.gob.do::45587566-c967-4e8b-8ecd-faa76cbdb1e8" providerId="AD" clId="Web-{FE2416C1-DC3C-1A5E-F046-7B35FA19D098}" dt="2023-08-28T15:11:40.760" v="854"/>
        <pc:sldMkLst>
          <pc:docMk/>
          <pc:sldMk cId="1762285190" sldId="302"/>
        </pc:sldMkLst>
        <pc:graphicFrameChg chg="mod modGraphic">
          <ac:chgData name="Luis R. Scheker Mendoza" userId="S::lscheker@indotel.gob.do::45587566-c967-4e8b-8ecd-faa76cbdb1e8" providerId="AD" clId="Web-{FE2416C1-DC3C-1A5E-F046-7B35FA19D098}" dt="2023-08-28T15:11:40.760" v="854"/>
          <ac:graphicFrameMkLst>
            <pc:docMk/>
            <pc:sldMk cId="1762285190" sldId="302"/>
            <ac:graphicFrameMk id="4" creationId="{C94304BA-68D0-3A8E-8D57-C31D717741AD}"/>
          </ac:graphicFrameMkLst>
        </pc:graphicFrameChg>
      </pc:sldChg>
      <pc:sldChg chg="modSp">
        <pc:chgData name="Luis R. Scheker Mendoza" userId="S::lscheker@indotel.gob.do::45587566-c967-4e8b-8ecd-faa76cbdb1e8" providerId="AD" clId="Web-{FE2416C1-DC3C-1A5E-F046-7B35FA19D098}" dt="2023-08-28T00:41:44.671" v="724" actId="20577"/>
        <pc:sldMkLst>
          <pc:docMk/>
          <pc:sldMk cId="1176380842" sldId="303"/>
        </pc:sldMkLst>
        <pc:spChg chg="mod">
          <ac:chgData name="Luis R. Scheker Mendoza" userId="S::lscheker@indotel.gob.do::45587566-c967-4e8b-8ecd-faa76cbdb1e8" providerId="AD" clId="Web-{FE2416C1-DC3C-1A5E-F046-7B35FA19D098}" dt="2023-08-28T00:41:44.671" v="724" actId="20577"/>
          <ac:spMkLst>
            <pc:docMk/>
            <pc:sldMk cId="1176380842" sldId="303"/>
            <ac:spMk id="8" creationId="{00000000-0000-0000-0000-000000000000}"/>
          </ac:spMkLst>
        </pc:spChg>
      </pc:sldChg>
    </pc:docChg>
  </pc:docChgLst>
  <pc:docChgLst>
    <pc:chgData name="Bryan Guzman Espinal" userId="S::bguzman@indotel.gob.do::44e0e865-456a-446c-ab43-f97e5c2ae5c2" providerId="AD" clId="Web-{3D99142D-AE4E-6A7C-F222-BAF7632E4481}"/>
    <pc:docChg chg="modSld">
      <pc:chgData name="Bryan Guzman Espinal" userId="S::bguzman@indotel.gob.do::44e0e865-456a-446c-ab43-f97e5c2ae5c2" providerId="AD" clId="Web-{3D99142D-AE4E-6A7C-F222-BAF7632E4481}" dt="2023-08-09T18:58:57.444" v="34" actId="20577"/>
      <pc:docMkLst>
        <pc:docMk/>
      </pc:docMkLst>
      <pc:sldChg chg="modSp">
        <pc:chgData name="Bryan Guzman Espinal" userId="S::bguzman@indotel.gob.do::44e0e865-456a-446c-ab43-f97e5c2ae5c2" providerId="AD" clId="Web-{3D99142D-AE4E-6A7C-F222-BAF7632E4481}" dt="2023-08-09T18:55:21.716" v="3" actId="20577"/>
        <pc:sldMkLst>
          <pc:docMk/>
          <pc:sldMk cId="2597221628" sldId="275"/>
        </pc:sldMkLst>
        <pc:spChg chg="mod">
          <ac:chgData name="Bryan Guzman Espinal" userId="S::bguzman@indotel.gob.do::44e0e865-456a-446c-ab43-f97e5c2ae5c2" providerId="AD" clId="Web-{3D99142D-AE4E-6A7C-F222-BAF7632E4481}" dt="2023-08-09T18:55:21.716" v="3" actId="20577"/>
          <ac:spMkLst>
            <pc:docMk/>
            <pc:sldMk cId="2597221628" sldId="275"/>
            <ac:spMk id="8" creationId="{00000000-0000-0000-0000-000000000000}"/>
          </ac:spMkLst>
        </pc:spChg>
      </pc:sldChg>
      <pc:sldChg chg="modSp">
        <pc:chgData name="Bryan Guzman Espinal" userId="S::bguzman@indotel.gob.do::44e0e865-456a-446c-ab43-f97e5c2ae5c2" providerId="AD" clId="Web-{3D99142D-AE4E-6A7C-F222-BAF7632E4481}" dt="2023-08-09T18:56:48.108" v="32" actId="20577"/>
        <pc:sldMkLst>
          <pc:docMk/>
          <pc:sldMk cId="223066363" sldId="281"/>
        </pc:sldMkLst>
        <pc:spChg chg="mod">
          <ac:chgData name="Bryan Guzman Espinal" userId="S::bguzman@indotel.gob.do::44e0e865-456a-446c-ab43-f97e5c2ae5c2" providerId="AD" clId="Web-{3D99142D-AE4E-6A7C-F222-BAF7632E4481}" dt="2023-08-09T18:56:48.108" v="32" actId="20577"/>
          <ac:spMkLst>
            <pc:docMk/>
            <pc:sldMk cId="223066363" sldId="281"/>
            <ac:spMk id="8" creationId="{00000000-0000-0000-0000-000000000000}"/>
          </ac:spMkLst>
        </pc:spChg>
      </pc:sldChg>
      <pc:sldChg chg="modSp">
        <pc:chgData name="Bryan Guzman Espinal" userId="S::bguzman@indotel.gob.do::44e0e865-456a-446c-ab43-f97e5c2ae5c2" providerId="AD" clId="Web-{3D99142D-AE4E-6A7C-F222-BAF7632E4481}" dt="2023-08-09T18:58:57.444" v="34" actId="20577"/>
        <pc:sldMkLst>
          <pc:docMk/>
          <pc:sldMk cId="2073620932" sldId="282"/>
        </pc:sldMkLst>
        <pc:spChg chg="mod">
          <ac:chgData name="Bryan Guzman Espinal" userId="S::bguzman@indotel.gob.do::44e0e865-456a-446c-ab43-f97e5c2ae5c2" providerId="AD" clId="Web-{3D99142D-AE4E-6A7C-F222-BAF7632E4481}" dt="2023-08-09T18:58:57.444" v="34" actId="20577"/>
          <ac:spMkLst>
            <pc:docMk/>
            <pc:sldMk cId="2073620932" sldId="282"/>
            <ac:spMk id="8" creationId="{00000000-0000-0000-0000-000000000000}"/>
          </ac:spMkLst>
        </pc:spChg>
      </pc:sldChg>
    </pc:docChg>
  </pc:docChgLst>
  <pc:docChgLst>
    <pc:chgData name="Luis R. Scheker Mendoza" userId="S::lscheker@indotel.gob.do::45587566-c967-4e8b-8ecd-faa76cbdb1e8" providerId="AD" clId="Web-{5E8C3F65-01AE-96DC-DA83-A695AB894895}"/>
    <pc:docChg chg="addSld modSld">
      <pc:chgData name="Luis R. Scheker Mendoza" userId="S::lscheker@indotel.gob.do::45587566-c967-4e8b-8ecd-faa76cbdb1e8" providerId="AD" clId="Web-{5E8C3F65-01AE-96DC-DA83-A695AB894895}" dt="2023-07-21T16:42:42.789" v="1183" actId="14100"/>
      <pc:docMkLst>
        <pc:docMk/>
      </pc:docMkLst>
      <pc:sldChg chg="modSp">
        <pc:chgData name="Luis R. Scheker Mendoza" userId="S::lscheker@indotel.gob.do::45587566-c967-4e8b-8ecd-faa76cbdb1e8" providerId="AD" clId="Web-{5E8C3F65-01AE-96DC-DA83-A695AB894895}" dt="2023-07-21T16:20:23.496" v="1054" actId="14100"/>
        <pc:sldMkLst>
          <pc:docMk/>
          <pc:sldMk cId="1863584713" sldId="258"/>
        </pc:sldMkLst>
        <pc:spChg chg="mod">
          <ac:chgData name="Luis R. Scheker Mendoza" userId="S::lscheker@indotel.gob.do::45587566-c967-4e8b-8ecd-faa76cbdb1e8" providerId="AD" clId="Web-{5E8C3F65-01AE-96DC-DA83-A695AB894895}" dt="2023-07-21T16:12:38.007" v="959" actId="1076"/>
          <ac:spMkLst>
            <pc:docMk/>
            <pc:sldMk cId="1863584713" sldId="258"/>
            <ac:spMk id="6" creationId="{00000000-0000-0000-0000-000000000000}"/>
          </ac:spMkLst>
        </pc:spChg>
        <pc:spChg chg="mod">
          <ac:chgData name="Luis R. Scheker Mendoza" userId="S::lscheker@indotel.gob.do::45587566-c967-4e8b-8ecd-faa76cbdb1e8" providerId="AD" clId="Web-{5E8C3F65-01AE-96DC-DA83-A695AB894895}" dt="2023-07-21T16:12:32.288" v="958" actId="1076"/>
          <ac:spMkLst>
            <pc:docMk/>
            <pc:sldMk cId="1863584713" sldId="258"/>
            <ac:spMk id="7" creationId="{00000000-0000-0000-0000-000000000000}"/>
          </ac:spMkLst>
        </pc:spChg>
        <pc:spChg chg="mod">
          <ac:chgData name="Luis R. Scheker Mendoza" userId="S::lscheker@indotel.gob.do::45587566-c967-4e8b-8ecd-faa76cbdb1e8" providerId="AD" clId="Web-{5E8C3F65-01AE-96DC-DA83-A695AB894895}" dt="2023-07-21T16:20:23.496" v="1054" actId="14100"/>
          <ac:spMkLst>
            <pc:docMk/>
            <pc:sldMk cId="1863584713" sldId="258"/>
            <ac:spMk id="8" creationId="{00000000-0000-0000-0000-000000000000}"/>
          </ac:spMkLst>
        </pc:spChg>
      </pc:sldChg>
      <pc:sldChg chg="modSp">
        <pc:chgData name="Luis R. Scheker Mendoza" userId="S::lscheker@indotel.gob.do::45587566-c967-4e8b-8ecd-faa76cbdb1e8" providerId="AD" clId="Web-{5E8C3F65-01AE-96DC-DA83-A695AB894895}" dt="2023-07-20T17:52:02.181" v="942" actId="20577"/>
        <pc:sldMkLst>
          <pc:docMk/>
          <pc:sldMk cId="1403797420" sldId="269"/>
        </pc:sldMkLst>
        <pc:spChg chg="mod">
          <ac:chgData name="Luis R. Scheker Mendoza" userId="S::lscheker@indotel.gob.do::45587566-c967-4e8b-8ecd-faa76cbdb1e8" providerId="AD" clId="Web-{5E8C3F65-01AE-96DC-DA83-A695AB894895}" dt="2023-07-20T17:52:02.181" v="942" actId="20577"/>
          <ac:spMkLst>
            <pc:docMk/>
            <pc:sldMk cId="1403797420" sldId="269"/>
            <ac:spMk id="8" creationId="{00000000-0000-0000-0000-000000000000}"/>
          </ac:spMkLst>
        </pc:spChg>
      </pc:sldChg>
      <pc:sldChg chg="modSp">
        <pc:chgData name="Luis R. Scheker Mendoza" userId="S::lscheker@indotel.gob.do::45587566-c967-4e8b-8ecd-faa76cbdb1e8" providerId="AD" clId="Web-{5E8C3F65-01AE-96DC-DA83-A695AB894895}" dt="2023-07-20T17:50:19.240" v="897" actId="20577"/>
        <pc:sldMkLst>
          <pc:docMk/>
          <pc:sldMk cId="4002217345" sldId="270"/>
        </pc:sldMkLst>
        <pc:spChg chg="mod">
          <ac:chgData name="Luis R. Scheker Mendoza" userId="S::lscheker@indotel.gob.do::45587566-c967-4e8b-8ecd-faa76cbdb1e8" providerId="AD" clId="Web-{5E8C3F65-01AE-96DC-DA83-A695AB894895}" dt="2023-07-20T17:50:19.240" v="897" actId="20577"/>
          <ac:spMkLst>
            <pc:docMk/>
            <pc:sldMk cId="4002217345" sldId="270"/>
            <ac:spMk id="8" creationId="{00000000-0000-0000-0000-000000000000}"/>
          </ac:spMkLst>
        </pc:spChg>
      </pc:sldChg>
      <pc:sldChg chg="modSp">
        <pc:chgData name="Luis R. Scheker Mendoza" userId="S::lscheker@indotel.gob.do::45587566-c967-4e8b-8ecd-faa76cbdb1e8" providerId="AD" clId="Web-{5E8C3F65-01AE-96DC-DA83-A695AB894895}" dt="2023-07-21T16:23:54.380" v="1105" actId="20577"/>
        <pc:sldMkLst>
          <pc:docMk/>
          <pc:sldMk cId="3142418935" sldId="271"/>
        </pc:sldMkLst>
        <pc:spChg chg="mod">
          <ac:chgData name="Luis R. Scheker Mendoza" userId="S::lscheker@indotel.gob.do::45587566-c967-4e8b-8ecd-faa76cbdb1e8" providerId="AD" clId="Web-{5E8C3F65-01AE-96DC-DA83-A695AB894895}" dt="2023-07-21T16:23:54.380" v="1105" actId="20577"/>
          <ac:spMkLst>
            <pc:docMk/>
            <pc:sldMk cId="3142418935" sldId="271"/>
            <ac:spMk id="8" creationId="{00000000-0000-0000-0000-000000000000}"/>
          </ac:spMkLst>
        </pc:spChg>
      </pc:sldChg>
      <pc:sldChg chg="modSp">
        <pc:chgData name="Luis R. Scheker Mendoza" userId="S::lscheker@indotel.gob.do::45587566-c967-4e8b-8ecd-faa76cbdb1e8" providerId="AD" clId="Web-{5E8C3F65-01AE-96DC-DA83-A695AB894895}" dt="2023-07-20T17:45:36.480" v="814" actId="1076"/>
        <pc:sldMkLst>
          <pc:docMk/>
          <pc:sldMk cId="1256048256" sldId="272"/>
        </pc:sldMkLst>
        <pc:spChg chg="mod">
          <ac:chgData name="Luis R. Scheker Mendoza" userId="S::lscheker@indotel.gob.do::45587566-c967-4e8b-8ecd-faa76cbdb1e8" providerId="AD" clId="Web-{5E8C3F65-01AE-96DC-DA83-A695AB894895}" dt="2023-07-20T17:45:29.246" v="813" actId="1076"/>
          <ac:spMkLst>
            <pc:docMk/>
            <pc:sldMk cId="1256048256" sldId="272"/>
            <ac:spMk id="6" creationId="{00000000-0000-0000-0000-000000000000}"/>
          </ac:spMkLst>
        </pc:spChg>
        <pc:spChg chg="mod">
          <ac:chgData name="Luis R. Scheker Mendoza" userId="S::lscheker@indotel.gob.do::45587566-c967-4e8b-8ecd-faa76cbdb1e8" providerId="AD" clId="Web-{5E8C3F65-01AE-96DC-DA83-A695AB894895}" dt="2023-07-20T17:45:36.480" v="814" actId="1076"/>
          <ac:spMkLst>
            <pc:docMk/>
            <pc:sldMk cId="1256048256" sldId="272"/>
            <ac:spMk id="8" creationId="{00000000-0000-0000-0000-000000000000}"/>
          </ac:spMkLst>
        </pc:spChg>
      </pc:sldChg>
      <pc:sldChg chg="modSp add replId">
        <pc:chgData name="Luis R. Scheker Mendoza" userId="S::lscheker@indotel.gob.do::45587566-c967-4e8b-8ecd-faa76cbdb1e8" providerId="AD" clId="Web-{5E8C3F65-01AE-96DC-DA83-A695AB894895}" dt="2023-07-21T16:42:42.789" v="1183" actId="14100"/>
        <pc:sldMkLst>
          <pc:docMk/>
          <pc:sldMk cId="1755061371" sldId="273"/>
        </pc:sldMkLst>
        <pc:spChg chg="mod">
          <ac:chgData name="Luis R. Scheker Mendoza" userId="S::lscheker@indotel.gob.do::45587566-c967-4e8b-8ecd-faa76cbdb1e8" providerId="AD" clId="Web-{5E8C3F65-01AE-96DC-DA83-A695AB894895}" dt="2023-07-21T16:42:42.789" v="1183" actId="14100"/>
          <ac:spMkLst>
            <pc:docMk/>
            <pc:sldMk cId="1755061371" sldId="273"/>
            <ac:spMk id="8" creationId="{00000000-0000-0000-0000-000000000000}"/>
          </ac:spMkLst>
        </pc:spChg>
      </pc:sldChg>
    </pc:docChg>
  </pc:docChgLst>
  <pc:docChgLst>
    <pc:chgData name="Bryan Guzman Espinal" userId="S::bguzman@indotel.gob.do::44e0e865-456a-446c-ab43-f97e5c2ae5c2" providerId="AD" clId="Web-{76ECE63D-324F-9E57-2C25-F332AE5F4DDB}"/>
    <pc:docChg chg="modSld">
      <pc:chgData name="Bryan Guzman Espinal" userId="S::bguzman@indotel.gob.do::44e0e865-456a-446c-ab43-f97e5c2ae5c2" providerId="AD" clId="Web-{76ECE63D-324F-9E57-2C25-F332AE5F4DDB}" dt="2023-07-19T15:59:23.525" v="40" actId="20577"/>
      <pc:docMkLst>
        <pc:docMk/>
      </pc:docMkLst>
      <pc:sldChg chg="modSp">
        <pc:chgData name="Bryan Guzman Espinal" userId="S::bguzman@indotel.gob.do::44e0e865-456a-446c-ab43-f97e5c2ae5c2" providerId="AD" clId="Web-{76ECE63D-324F-9E57-2C25-F332AE5F4DDB}" dt="2023-07-19T15:59:23.525" v="40" actId="20577"/>
        <pc:sldMkLst>
          <pc:docMk/>
          <pc:sldMk cId="4002217345" sldId="270"/>
        </pc:sldMkLst>
        <pc:spChg chg="mod">
          <ac:chgData name="Bryan Guzman Espinal" userId="S::bguzman@indotel.gob.do::44e0e865-456a-446c-ab43-f97e5c2ae5c2" providerId="AD" clId="Web-{76ECE63D-324F-9E57-2C25-F332AE5F4DDB}" dt="2023-07-19T15:59:23.525" v="40" actId="20577"/>
          <ac:spMkLst>
            <pc:docMk/>
            <pc:sldMk cId="4002217345" sldId="270"/>
            <ac:spMk id="8" creationId="{00000000-0000-0000-0000-000000000000}"/>
          </ac:spMkLst>
        </pc:spChg>
      </pc:sldChg>
    </pc:docChg>
  </pc:docChgLst>
  <pc:docChgLst>
    <pc:chgData name="Bryan Guzman Espinal" userId="S::bguzman@indotel.gob.do::44e0e865-456a-446c-ab43-f97e5c2ae5c2" providerId="AD" clId="Web-{302B0EEA-82EB-5DC1-4308-67971E6F4C42}"/>
    <pc:docChg chg="modSld">
      <pc:chgData name="Bryan Guzman Espinal" userId="S::bguzman@indotel.gob.do::44e0e865-456a-446c-ab43-f97e5c2ae5c2" providerId="AD" clId="Web-{302B0EEA-82EB-5DC1-4308-67971E6F4C42}" dt="2023-08-15T16:46:52.154" v="29" actId="20577"/>
      <pc:docMkLst>
        <pc:docMk/>
      </pc:docMkLst>
      <pc:sldChg chg="modSp">
        <pc:chgData name="Bryan Guzman Espinal" userId="S::bguzman@indotel.gob.do::44e0e865-456a-446c-ab43-f97e5c2ae5c2" providerId="AD" clId="Web-{302B0EEA-82EB-5DC1-4308-67971E6F4C42}" dt="2023-08-15T16:46:52.154" v="29" actId="20577"/>
        <pc:sldMkLst>
          <pc:docMk/>
          <pc:sldMk cId="2061612641" sldId="256"/>
        </pc:sldMkLst>
        <pc:spChg chg="mod">
          <ac:chgData name="Bryan Guzman Espinal" userId="S::bguzman@indotel.gob.do::44e0e865-456a-446c-ab43-f97e5c2ae5c2" providerId="AD" clId="Web-{302B0EEA-82EB-5DC1-4308-67971E6F4C42}" dt="2023-08-15T16:46:52.154" v="29" actId="20577"/>
          <ac:spMkLst>
            <pc:docMk/>
            <pc:sldMk cId="2061612641" sldId="256"/>
            <ac:spMk id="8" creationId="{00000000-0000-0000-0000-000000000000}"/>
          </ac:spMkLst>
        </pc:spChg>
      </pc:sldChg>
      <pc:sldChg chg="modSp">
        <pc:chgData name="Bryan Guzman Espinal" userId="S::bguzman@indotel.gob.do::44e0e865-456a-446c-ab43-f97e5c2ae5c2" providerId="AD" clId="Web-{302B0EEA-82EB-5DC1-4308-67971E6F4C42}" dt="2023-08-15T13:40:33.184" v="1" actId="20577"/>
        <pc:sldMkLst>
          <pc:docMk/>
          <pc:sldMk cId="2989190046" sldId="294"/>
        </pc:sldMkLst>
        <pc:spChg chg="mod">
          <ac:chgData name="Bryan Guzman Espinal" userId="S::bguzman@indotel.gob.do::44e0e865-456a-446c-ab43-f97e5c2ae5c2" providerId="AD" clId="Web-{302B0EEA-82EB-5DC1-4308-67971E6F4C42}" dt="2023-08-15T13:40:33.184" v="1" actId="20577"/>
          <ac:spMkLst>
            <pc:docMk/>
            <pc:sldMk cId="2989190046" sldId="294"/>
            <ac:spMk id="7" creationId="{00000000-0000-0000-0000-000000000000}"/>
          </ac:spMkLst>
        </pc:spChg>
      </pc:sldChg>
    </pc:docChg>
  </pc:docChgLst>
  <pc:docChgLst>
    <pc:chgData name="Leda L. Lopez Ortiz" userId="S::llopez@indotel.gob.do::5e31ac07-9fdd-4104-9298-5d78d7e1b98c" providerId="AD" clId="Web-{E1ED3EA4-B40F-B1B2-6EE3-5F5404CC987B}"/>
    <pc:docChg chg="modSld">
      <pc:chgData name="Leda L. Lopez Ortiz" userId="S::llopez@indotel.gob.do::5e31ac07-9fdd-4104-9298-5d78d7e1b98c" providerId="AD" clId="Web-{E1ED3EA4-B40F-B1B2-6EE3-5F5404CC987B}" dt="2023-07-19T18:12:30.308" v="12" actId="20577"/>
      <pc:docMkLst>
        <pc:docMk/>
      </pc:docMkLst>
      <pc:sldChg chg="modSp">
        <pc:chgData name="Leda L. Lopez Ortiz" userId="S::llopez@indotel.gob.do::5e31ac07-9fdd-4104-9298-5d78d7e1b98c" providerId="AD" clId="Web-{E1ED3EA4-B40F-B1B2-6EE3-5F5404CC987B}" dt="2023-07-19T18:12:30.308" v="12" actId="20577"/>
        <pc:sldMkLst>
          <pc:docMk/>
          <pc:sldMk cId="1863584713" sldId="258"/>
        </pc:sldMkLst>
        <pc:spChg chg="mod">
          <ac:chgData name="Leda L. Lopez Ortiz" userId="S::llopez@indotel.gob.do::5e31ac07-9fdd-4104-9298-5d78d7e1b98c" providerId="AD" clId="Web-{E1ED3EA4-B40F-B1B2-6EE3-5F5404CC987B}" dt="2023-07-19T18:12:30.308" v="12" actId="20577"/>
          <ac:spMkLst>
            <pc:docMk/>
            <pc:sldMk cId="1863584713" sldId="258"/>
            <ac:spMk id="7" creationId="{00000000-0000-0000-0000-000000000000}"/>
          </ac:spMkLst>
        </pc:spChg>
      </pc:sldChg>
    </pc:docChg>
  </pc:docChgLst>
  <pc:docChgLst>
    <pc:chgData name="Bryan Guzman Espinal" userId="S::bguzman@indotel.gob.do::44e0e865-456a-446c-ab43-f97e5c2ae5c2" providerId="AD" clId="Web-{74712487-B5E4-F0A0-C466-B30A5B6BED8D}"/>
    <pc:docChg chg="modSld">
      <pc:chgData name="Bryan Guzman Espinal" userId="S::bguzman@indotel.gob.do::44e0e865-456a-446c-ab43-f97e5c2ae5c2" providerId="AD" clId="Web-{74712487-B5E4-F0A0-C466-B30A5B6BED8D}" dt="2023-08-09T14:06:12.536" v="21" actId="20577"/>
      <pc:docMkLst>
        <pc:docMk/>
      </pc:docMkLst>
      <pc:sldChg chg="modSp">
        <pc:chgData name="Bryan Guzman Espinal" userId="S::bguzman@indotel.gob.do::44e0e865-456a-446c-ab43-f97e5c2ae5c2" providerId="AD" clId="Web-{74712487-B5E4-F0A0-C466-B30A5B6BED8D}" dt="2023-08-09T14:04:55.472" v="19" actId="20577"/>
        <pc:sldMkLst>
          <pc:docMk/>
          <pc:sldMk cId="2073620932" sldId="282"/>
        </pc:sldMkLst>
        <pc:spChg chg="mod">
          <ac:chgData name="Bryan Guzman Espinal" userId="S::bguzman@indotel.gob.do::44e0e865-456a-446c-ab43-f97e5c2ae5c2" providerId="AD" clId="Web-{74712487-B5E4-F0A0-C466-B30A5B6BED8D}" dt="2023-08-09T14:04:55.472" v="19" actId="20577"/>
          <ac:spMkLst>
            <pc:docMk/>
            <pc:sldMk cId="2073620932" sldId="282"/>
            <ac:spMk id="8" creationId="{00000000-0000-0000-0000-000000000000}"/>
          </ac:spMkLst>
        </pc:spChg>
      </pc:sldChg>
      <pc:sldChg chg="modSp">
        <pc:chgData name="Bryan Guzman Espinal" userId="S::bguzman@indotel.gob.do::44e0e865-456a-446c-ab43-f97e5c2ae5c2" providerId="AD" clId="Web-{74712487-B5E4-F0A0-C466-B30A5B6BED8D}" dt="2023-08-09T14:03:49.689" v="15" actId="1076"/>
        <pc:sldMkLst>
          <pc:docMk/>
          <pc:sldMk cId="470607044" sldId="284"/>
        </pc:sldMkLst>
        <pc:spChg chg="mod">
          <ac:chgData name="Bryan Guzman Espinal" userId="S::bguzman@indotel.gob.do::44e0e865-456a-446c-ab43-f97e5c2ae5c2" providerId="AD" clId="Web-{74712487-B5E4-F0A0-C466-B30A5B6BED8D}" dt="2023-08-09T14:03:46.517" v="14" actId="20577"/>
          <ac:spMkLst>
            <pc:docMk/>
            <pc:sldMk cId="470607044" sldId="284"/>
            <ac:spMk id="8" creationId="{00000000-0000-0000-0000-000000000000}"/>
          </ac:spMkLst>
        </pc:spChg>
        <pc:graphicFrameChg chg="mod modGraphic">
          <ac:chgData name="Bryan Guzman Espinal" userId="S::bguzman@indotel.gob.do::44e0e865-456a-446c-ab43-f97e5c2ae5c2" providerId="AD" clId="Web-{74712487-B5E4-F0A0-C466-B30A5B6BED8D}" dt="2023-08-09T14:03:49.689" v="15" actId="1076"/>
          <ac:graphicFrameMkLst>
            <pc:docMk/>
            <pc:sldMk cId="470607044" sldId="284"/>
            <ac:graphicFrameMk id="4" creationId="{C94304BA-68D0-3A8E-8D57-C31D717741AD}"/>
          </ac:graphicFrameMkLst>
        </pc:graphicFrameChg>
      </pc:sldChg>
      <pc:sldChg chg="modSp">
        <pc:chgData name="Bryan Guzman Espinal" userId="S::bguzman@indotel.gob.do::44e0e865-456a-446c-ab43-f97e5c2ae5c2" providerId="AD" clId="Web-{74712487-B5E4-F0A0-C466-B30A5B6BED8D}" dt="2023-08-09T14:04:46.269" v="17" actId="20577"/>
        <pc:sldMkLst>
          <pc:docMk/>
          <pc:sldMk cId="3878911415" sldId="286"/>
        </pc:sldMkLst>
        <pc:spChg chg="mod">
          <ac:chgData name="Bryan Guzman Espinal" userId="S::bguzman@indotel.gob.do::44e0e865-456a-446c-ab43-f97e5c2ae5c2" providerId="AD" clId="Web-{74712487-B5E4-F0A0-C466-B30A5B6BED8D}" dt="2023-08-09T14:04:46.269" v="17" actId="20577"/>
          <ac:spMkLst>
            <pc:docMk/>
            <pc:sldMk cId="3878911415" sldId="286"/>
            <ac:spMk id="8" creationId="{00000000-0000-0000-0000-000000000000}"/>
          </ac:spMkLst>
        </pc:spChg>
      </pc:sldChg>
      <pc:sldChg chg="modSp">
        <pc:chgData name="Bryan Guzman Espinal" userId="S::bguzman@indotel.gob.do::44e0e865-456a-446c-ab43-f97e5c2ae5c2" providerId="AD" clId="Web-{74712487-B5E4-F0A0-C466-B30A5B6BED8D}" dt="2023-08-09T14:05:18.316" v="20" actId="20577"/>
        <pc:sldMkLst>
          <pc:docMk/>
          <pc:sldMk cId="3747543946" sldId="290"/>
        </pc:sldMkLst>
        <pc:spChg chg="mod">
          <ac:chgData name="Bryan Guzman Espinal" userId="S::bguzman@indotel.gob.do::44e0e865-456a-446c-ab43-f97e5c2ae5c2" providerId="AD" clId="Web-{74712487-B5E4-F0A0-C466-B30A5B6BED8D}" dt="2023-08-09T14:05:18.316" v="20" actId="20577"/>
          <ac:spMkLst>
            <pc:docMk/>
            <pc:sldMk cId="3747543946" sldId="290"/>
            <ac:spMk id="7" creationId="{00000000-0000-0000-0000-000000000000}"/>
          </ac:spMkLst>
        </pc:spChg>
      </pc:sldChg>
      <pc:sldChg chg="modSp">
        <pc:chgData name="Bryan Guzman Espinal" userId="S::bguzman@indotel.gob.do::44e0e865-456a-446c-ab43-f97e5c2ae5c2" providerId="AD" clId="Web-{74712487-B5E4-F0A0-C466-B30A5B6BED8D}" dt="2023-08-09T14:06:12.536" v="21" actId="20577"/>
        <pc:sldMkLst>
          <pc:docMk/>
          <pc:sldMk cId="1202686094" sldId="291"/>
        </pc:sldMkLst>
        <pc:spChg chg="mod">
          <ac:chgData name="Bryan Guzman Espinal" userId="S::bguzman@indotel.gob.do::44e0e865-456a-446c-ab43-f97e5c2ae5c2" providerId="AD" clId="Web-{74712487-B5E4-F0A0-C466-B30A5B6BED8D}" dt="2023-08-09T14:06:12.536" v="21" actId="20577"/>
          <ac:spMkLst>
            <pc:docMk/>
            <pc:sldMk cId="1202686094" sldId="291"/>
            <ac:spMk id="4" creationId="{77EF8EE9-840B-A1EE-340C-639EE3E618D3}"/>
          </ac:spMkLst>
        </pc:spChg>
      </pc:sldChg>
    </pc:docChg>
  </pc:docChgLst>
  <pc:docChgLst>
    <pc:chgData name="Luis R. Scheker Mendoza" userId="S::lscheker@indotel.gob.do::45587566-c967-4e8b-8ecd-faa76cbdb1e8" providerId="AD" clId="Web-{4E1F6861-0C42-EE17-2CAF-51FE18368B83}"/>
    <pc:docChg chg="addSld delSld modSld">
      <pc:chgData name="Luis R. Scheker Mendoza" userId="S::lscheker@indotel.gob.do::45587566-c967-4e8b-8ecd-faa76cbdb1e8" providerId="AD" clId="Web-{4E1F6861-0C42-EE17-2CAF-51FE18368B83}" dt="2023-08-14T22:02:00.294" v="821" actId="20577"/>
      <pc:docMkLst>
        <pc:docMk/>
      </pc:docMkLst>
      <pc:sldChg chg="modSp">
        <pc:chgData name="Luis R. Scheker Mendoza" userId="S::lscheker@indotel.gob.do::45587566-c967-4e8b-8ecd-faa76cbdb1e8" providerId="AD" clId="Web-{4E1F6861-0C42-EE17-2CAF-51FE18368B83}" dt="2023-08-14T19:33:45.012" v="314"/>
        <pc:sldMkLst>
          <pc:docMk/>
          <pc:sldMk cId="2597221628" sldId="275"/>
        </pc:sldMkLst>
        <pc:spChg chg="mod">
          <ac:chgData name="Luis R. Scheker Mendoza" userId="S::lscheker@indotel.gob.do::45587566-c967-4e8b-8ecd-faa76cbdb1e8" providerId="AD" clId="Web-{4E1F6861-0C42-EE17-2CAF-51FE18368B83}" dt="2023-08-14T19:33:45.012" v="314"/>
          <ac:spMkLst>
            <pc:docMk/>
            <pc:sldMk cId="2597221628" sldId="275"/>
            <ac:spMk id="8" creationId="{00000000-0000-0000-0000-000000000000}"/>
          </ac:spMkLst>
        </pc:spChg>
      </pc:sldChg>
      <pc:sldChg chg="modSp">
        <pc:chgData name="Luis R. Scheker Mendoza" userId="S::lscheker@indotel.gob.do::45587566-c967-4e8b-8ecd-faa76cbdb1e8" providerId="AD" clId="Web-{4E1F6861-0C42-EE17-2CAF-51FE18368B83}" dt="2023-08-14T19:59:43.619" v="709" actId="20577"/>
        <pc:sldMkLst>
          <pc:docMk/>
          <pc:sldMk cId="223066363" sldId="281"/>
        </pc:sldMkLst>
        <pc:spChg chg="mod">
          <ac:chgData name="Luis R. Scheker Mendoza" userId="S::lscheker@indotel.gob.do::45587566-c967-4e8b-8ecd-faa76cbdb1e8" providerId="AD" clId="Web-{4E1F6861-0C42-EE17-2CAF-51FE18368B83}" dt="2023-08-14T19:59:43.619" v="709" actId="20577"/>
          <ac:spMkLst>
            <pc:docMk/>
            <pc:sldMk cId="223066363" sldId="281"/>
            <ac:spMk id="8" creationId="{00000000-0000-0000-0000-000000000000}"/>
          </ac:spMkLst>
        </pc:spChg>
      </pc:sldChg>
      <pc:sldChg chg="modSp del">
        <pc:chgData name="Luis R. Scheker Mendoza" userId="S::lscheker@indotel.gob.do::45587566-c967-4e8b-8ecd-faa76cbdb1e8" providerId="AD" clId="Web-{4E1F6861-0C42-EE17-2CAF-51FE18368B83}" dt="2023-08-14T19:36:21.797" v="374"/>
        <pc:sldMkLst>
          <pc:docMk/>
          <pc:sldMk cId="2073620932" sldId="282"/>
        </pc:sldMkLst>
        <pc:spChg chg="mod">
          <ac:chgData name="Luis R. Scheker Mendoza" userId="S::lscheker@indotel.gob.do::45587566-c967-4e8b-8ecd-faa76cbdb1e8" providerId="AD" clId="Web-{4E1F6861-0C42-EE17-2CAF-51FE18368B83}" dt="2023-08-14T19:36:02.125" v="373" actId="20577"/>
          <ac:spMkLst>
            <pc:docMk/>
            <pc:sldMk cId="2073620932" sldId="282"/>
            <ac:spMk id="8" creationId="{00000000-0000-0000-0000-000000000000}"/>
          </ac:spMkLst>
        </pc:spChg>
      </pc:sldChg>
      <pc:sldChg chg="modSp">
        <pc:chgData name="Luis R. Scheker Mendoza" userId="S::lscheker@indotel.gob.do::45587566-c967-4e8b-8ecd-faa76cbdb1e8" providerId="AD" clId="Web-{4E1F6861-0C42-EE17-2CAF-51FE18368B83}" dt="2023-08-14T21:03:18.326" v="818" actId="1076"/>
        <pc:sldMkLst>
          <pc:docMk/>
          <pc:sldMk cId="470607044" sldId="284"/>
        </pc:sldMkLst>
        <pc:spChg chg="mod">
          <ac:chgData name="Luis R. Scheker Mendoza" userId="S::lscheker@indotel.gob.do::45587566-c967-4e8b-8ecd-faa76cbdb1e8" providerId="AD" clId="Web-{4E1F6861-0C42-EE17-2CAF-51FE18368B83}" dt="2023-08-14T21:01:45.433" v="798" actId="20577"/>
          <ac:spMkLst>
            <pc:docMk/>
            <pc:sldMk cId="470607044" sldId="284"/>
            <ac:spMk id="8" creationId="{00000000-0000-0000-0000-000000000000}"/>
          </ac:spMkLst>
        </pc:spChg>
        <pc:graphicFrameChg chg="mod modGraphic">
          <ac:chgData name="Luis R. Scheker Mendoza" userId="S::lscheker@indotel.gob.do::45587566-c967-4e8b-8ecd-faa76cbdb1e8" providerId="AD" clId="Web-{4E1F6861-0C42-EE17-2CAF-51FE18368B83}" dt="2023-08-14T21:03:18.326" v="818" actId="1076"/>
          <ac:graphicFrameMkLst>
            <pc:docMk/>
            <pc:sldMk cId="470607044" sldId="284"/>
            <ac:graphicFrameMk id="4" creationId="{C94304BA-68D0-3A8E-8D57-C31D717741AD}"/>
          </ac:graphicFrameMkLst>
        </pc:graphicFrameChg>
      </pc:sldChg>
      <pc:sldChg chg="modSp">
        <pc:chgData name="Luis R. Scheker Mendoza" userId="S::lscheker@indotel.gob.do::45587566-c967-4e8b-8ecd-faa76cbdb1e8" providerId="AD" clId="Web-{4E1F6861-0C42-EE17-2CAF-51FE18368B83}" dt="2023-08-14T19:39:29.787" v="408" actId="20577"/>
        <pc:sldMkLst>
          <pc:docMk/>
          <pc:sldMk cId="3878911415" sldId="286"/>
        </pc:sldMkLst>
        <pc:spChg chg="mod">
          <ac:chgData name="Luis R. Scheker Mendoza" userId="S::lscheker@indotel.gob.do::45587566-c967-4e8b-8ecd-faa76cbdb1e8" providerId="AD" clId="Web-{4E1F6861-0C42-EE17-2CAF-51FE18368B83}" dt="2023-08-14T19:39:29.787" v="408" actId="20577"/>
          <ac:spMkLst>
            <pc:docMk/>
            <pc:sldMk cId="3878911415" sldId="286"/>
            <ac:spMk id="8" creationId="{00000000-0000-0000-0000-000000000000}"/>
          </ac:spMkLst>
        </pc:spChg>
      </pc:sldChg>
      <pc:sldChg chg="del">
        <pc:chgData name="Luis R. Scheker Mendoza" userId="S::lscheker@indotel.gob.do::45587566-c967-4e8b-8ecd-faa76cbdb1e8" providerId="AD" clId="Web-{4E1F6861-0C42-EE17-2CAF-51FE18368B83}" dt="2023-08-14T19:57:40.943" v="613"/>
        <pc:sldMkLst>
          <pc:docMk/>
          <pc:sldMk cId="4001025445" sldId="287"/>
        </pc:sldMkLst>
      </pc:sldChg>
      <pc:sldChg chg="delSp modSp">
        <pc:chgData name="Luis R. Scheker Mendoza" userId="S::lscheker@indotel.gob.do::45587566-c967-4e8b-8ecd-faa76cbdb1e8" providerId="AD" clId="Web-{4E1F6861-0C42-EE17-2CAF-51FE18368B83}" dt="2023-08-14T20:05:23.879" v="794"/>
        <pc:sldMkLst>
          <pc:docMk/>
          <pc:sldMk cId="3280643409" sldId="288"/>
        </pc:sldMkLst>
        <pc:spChg chg="del">
          <ac:chgData name="Luis R. Scheker Mendoza" userId="S::lscheker@indotel.gob.do::45587566-c967-4e8b-8ecd-faa76cbdb1e8" providerId="AD" clId="Web-{4E1F6861-0C42-EE17-2CAF-51FE18368B83}" dt="2023-08-14T19:22:36.461" v="0"/>
          <ac:spMkLst>
            <pc:docMk/>
            <pc:sldMk cId="3280643409" sldId="288"/>
            <ac:spMk id="4" creationId="{25042005-8EF5-70C8-417B-147CCD131E36}"/>
          </ac:spMkLst>
        </pc:spChg>
        <pc:spChg chg="mod">
          <ac:chgData name="Luis R. Scheker Mendoza" userId="S::lscheker@indotel.gob.do::45587566-c967-4e8b-8ecd-faa76cbdb1e8" providerId="AD" clId="Web-{4E1F6861-0C42-EE17-2CAF-51FE18368B83}" dt="2023-08-14T19:22:53.102" v="6" actId="20577"/>
          <ac:spMkLst>
            <pc:docMk/>
            <pc:sldMk cId="3280643409" sldId="288"/>
            <ac:spMk id="7" creationId="{00000000-0000-0000-0000-000000000000}"/>
          </ac:spMkLst>
        </pc:spChg>
        <pc:graphicFrameChg chg="mod modGraphic">
          <ac:chgData name="Luis R. Scheker Mendoza" userId="S::lscheker@indotel.gob.do::45587566-c967-4e8b-8ecd-faa76cbdb1e8" providerId="AD" clId="Web-{4E1F6861-0C42-EE17-2CAF-51FE18368B83}" dt="2023-08-14T20:05:23.879" v="794"/>
          <ac:graphicFrameMkLst>
            <pc:docMk/>
            <pc:sldMk cId="3280643409" sldId="288"/>
            <ac:graphicFrameMk id="2" creationId="{F9DB83B4-79D3-3CD6-73E5-674ABE9E7A3D}"/>
          </ac:graphicFrameMkLst>
        </pc:graphicFrameChg>
      </pc:sldChg>
      <pc:sldChg chg="del">
        <pc:chgData name="Luis R. Scheker Mendoza" userId="S::lscheker@indotel.gob.do::45587566-c967-4e8b-8ecd-faa76cbdb1e8" providerId="AD" clId="Web-{4E1F6861-0C42-EE17-2CAF-51FE18368B83}" dt="2023-08-14T19:29:04.035" v="248"/>
        <pc:sldMkLst>
          <pc:docMk/>
          <pc:sldMk cId="2524184729" sldId="289"/>
        </pc:sldMkLst>
      </pc:sldChg>
      <pc:sldChg chg="del">
        <pc:chgData name="Luis R. Scheker Mendoza" userId="S::lscheker@indotel.gob.do::45587566-c967-4e8b-8ecd-faa76cbdb1e8" providerId="AD" clId="Web-{4E1F6861-0C42-EE17-2CAF-51FE18368B83}" dt="2023-08-14T19:29:04.035" v="247"/>
        <pc:sldMkLst>
          <pc:docMk/>
          <pc:sldMk cId="3747543946" sldId="290"/>
        </pc:sldMkLst>
      </pc:sldChg>
      <pc:sldChg chg="del">
        <pc:chgData name="Luis R. Scheker Mendoza" userId="S::lscheker@indotel.gob.do::45587566-c967-4e8b-8ecd-faa76cbdb1e8" providerId="AD" clId="Web-{4E1F6861-0C42-EE17-2CAF-51FE18368B83}" dt="2023-08-14T19:59:55.494" v="710"/>
        <pc:sldMkLst>
          <pc:docMk/>
          <pc:sldMk cId="3281688776" sldId="293"/>
        </pc:sldMkLst>
      </pc:sldChg>
      <pc:sldChg chg="modSp">
        <pc:chgData name="Luis R. Scheker Mendoza" userId="S::lscheker@indotel.gob.do::45587566-c967-4e8b-8ecd-faa76cbdb1e8" providerId="AD" clId="Web-{4E1F6861-0C42-EE17-2CAF-51FE18368B83}" dt="2023-08-14T19:57:27.474" v="612" actId="20577"/>
        <pc:sldMkLst>
          <pc:docMk/>
          <pc:sldMk cId="2178011494" sldId="296"/>
        </pc:sldMkLst>
        <pc:spChg chg="mod">
          <ac:chgData name="Luis R. Scheker Mendoza" userId="S::lscheker@indotel.gob.do::45587566-c967-4e8b-8ecd-faa76cbdb1e8" providerId="AD" clId="Web-{4E1F6861-0C42-EE17-2CAF-51FE18368B83}" dt="2023-08-14T19:57:27.474" v="612" actId="20577"/>
          <ac:spMkLst>
            <pc:docMk/>
            <pc:sldMk cId="2178011494" sldId="296"/>
            <ac:spMk id="8" creationId="{00000000-0000-0000-0000-000000000000}"/>
          </ac:spMkLst>
        </pc:spChg>
      </pc:sldChg>
      <pc:sldChg chg="modSp add">
        <pc:chgData name="Luis R. Scheker Mendoza" userId="S::lscheker@indotel.gob.do::45587566-c967-4e8b-8ecd-faa76cbdb1e8" providerId="AD" clId="Web-{4E1F6861-0C42-EE17-2CAF-51FE18368B83}" dt="2023-08-14T22:02:00.294" v="821" actId="20577"/>
        <pc:sldMkLst>
          <pc:docMk/>
          <pc:sldMk cId="2488231532" sldId="297"/>
        </pc:sldMkLst>
        <pc:spChg chg="mod">
          <ac:chgData name="Luis R. Scheker Mendoza" userId="S::lscheker@indotel.gob.do::45587566-c967-4e8b-8ecd-faa76cbdb1e8" providerId="AD" clId="Web-{4E1F6861-0C42-EE17-2CAF-51FE18368B83}" dt="2023-08-14T22:02:00.294" v="821" actId="20577"/>
          <ac:spMkLst>
            <pc:docMk/>
            <pc:sldMk cId="2488231532" sldId="297"/>
            <ac:spMk id="8" creationId="{00000000-0000-0000-0000-000000000000}"/>
          </ac:spMkLst>
        </pc:spChg>
      </pc:sldChg>
      <pc:sldChg chg="addSp delSp modSp new mod setBg modClrScheme setClrOvrMap modShow chgLayout">
        <pc:chgData name="Luis R. Scheker Mendoza" userId="S::lscheker@indotel.gob.do::45587566-c967-4e8b-8ecd-faa76cbdb1e8" providerId="AD" clId="Web-{4E1F6861-0C42-EE17-2CAF-51FE18368B83}" dt="2023-08-14T20:06:01.301" v="796" actId="20577"/>
        <pc:sldMkLst>
          <pc:docMk/>
          <pc:sldMk cId="1361734979" sldId="298"/>
        </pc:sldMkLst>
        <pc:spChg chg="add mod">
          <ac:chgData name="Luis R. Scheker Mendoza" userId="S::lscheker@indotel.gob.do::45587566-c967-4e8b-8ecd-faa76cbdb1e8" providerId="AD" clId="Web-{4E1F6861-0C42-EE17-2CAF-51FE18368B83}" dt="2023-08-14T20:06:01.301" v="796" actId="20577"/>
          <ac:spMkLst>
            <pc:docMk/>
            <pc:sldMk cId="1361734979" sldId="298"/>
            <ac:spMk id="2" creationId="{7D27BDDF-A2BC-EFDB-94AF-61E707EBD60F}"/>
          </ac:spMkLst>
        </pc:spChg>
        <pc:spChg chg="add del mod">
          <ac:chgData name="Luis R. Scheker Mendoza" userId="S::lscheker@indotel.gob.do::45587566-c967-4e8b-8ecd-faa76cbdb1e8" providerId="AD" clId="Web-{4E1F6861-0C42-EE17-2CAF-51FE18368B83}" dt="2023-08-14T20:00:39.089" v="715"/>
          <ac:spMkLst>
            <pc:docMk/>
            <pc:sldMk cId="1361734979" sldId="298"/>
            <ac:spMk id="3" creationId="{912B8960-01AC-993F-F8B5-F3323796C9E1}"/>
          </ac:spMkLst>
        </pc:spChg>
        <pc:spChg chg="add">
          <ac:chgData name="Luis R. Scheker Mendoza" userId="S::lscheker@indotel.gob.do::45587566-c967-4e8b-8ecd-faa76cbdb1e8" providerId="AD" clId="Web-{4E1F6861-0C42-EE17-2CAF-51FE18368B83}" dt="2023-08-14T20:00:39.089" v="715"/>
          <ac:spMkLst>
            <pc:docMk/>
            <pc:sldMk cId="1361734979" sldId="298"/>
            <ac:spMk id="8" creationId="{66B332A4-D438-4773-A77F-5ED49A448D9D}"/>
          </ac:spMkLst>
        </pc:spChg>
        <pc:spChg chg="add">
          <ac:chgData name="Luis R. Scheker Mendoza" userId="S::lscheker@indotel.gob.do::45587566-c967-4e8b-8ecd-faa76cbdb1e8" providerId="AD" clId="Web-{4E1F6861-0C42-EE17-2CAF-51FE18368B83}" dt="2023-08-14T20:00:39.089" v="715"/>
          <ac:spMkLst>
            <pc:docMk/>
            <pc:sldMk cId="1361734979" sldId="298"/>
            <ac:spMk id="10" creationId="{DF9AD32D-FF05-44F4-BD4D-9CEE89B71EB9}"/>
          </ac:spMkLst>
        </pc:spChg>
      </pc:sldChg>
    </pc:docChg>
  </pc:docChgLst>
  <pc:docChgLst>
    <pc:chgData name="Luis R. Scheker Mendoza" userId="S::lscheker@indotel.gob.do::45587566-c967-4e8b-8ecd-faa76cbdb1e8" providerId="AD" clId="Web-{A333724D-1655-CFED-94D3-D6D8A08C5F6B}"/>
    <pc:docChg chg="addSld delSld modSld sldOrd">
      <pc:chgData name="Luis R. Scheker Mendoza" userId="S::lscheker@indotel.gob.do::45587566-c967-4e8b-8ecd-faa76cbdb1e8" providerId="AD" clId="Web-{A333724D-1655-CFED-94D3-D6D8A08C5F6B}" dt="2023-07-24T03:53:28.976" v="1345" actId="20577"/>
      <pc:docMkLst>
        <pc:docMk/>
      </pc:docMkLst>
      <pc:sldChg chg="modSp">
        <pc:chgData name="Luis R. Scheker Mendoza" userId="S::lscheker@indotel.gob.do::45587566-c967-4e8b-8ecd-faa76cbdb1e8" providerId="AD" clId="Web-{A333724D-1655-CFED-94D3-D6D8A08C5F6B}" dt="2023-07-23T14:40:20.564" v="155" actId="14100"/>
        <pc:sldMkLst>
          <pc:docMk/>
          <pc:sldMk cId="2061612641" sldId="256"/>
        </pc:sldMkLst>
        <pc:spChg chg="mod">
          <ac:chgData name="Luis R. Scheker Mendoza" userId="S::lscheker@indotel.gob.do::45587566-c967-4e8b-8ecd-faa76cbdb1e8" providerId="AD" clId="Web-{A333724D-1655-CFED-94D3-D6D8A08C5F6B}" dt="2023-07-23T14:38:57.621" v="70" actId="1076"/>
          <ac:spMkLst>
            <pc:docMk/>
            <pc:sldMk cId="2061612641" sldId="256"/>
            <ac:spMk id="6" creationId="{00000000-0000-0000-0000-000000000000}"/>
          </ac:spMkLst>
        </pc:spChg>
        <pc:spChg chg="mod">
          <ac:chgData name="Luis R. Scheker Mendoza" userId="S::lscheker@indotel.gob.do::45587566-c967-4e8b-8ecd-faa76cbdb1e8" providerId="AD" clId="Web-{A333724D-1655-CFED-94D3-D6D8A08C5F6B}" dt="2023-07-23T14:40:20.564" v="155" actId="14100"/>
          <ac:spMkLst>
            <pc:docMk/>
            <pc:sldMk cId="2061612641" sldId="256"/>
            <ac:spMk id="8" creationId="{00000000-0000-0000-0000-000000000000}"/>
          </ac:spMkLst>
        </pc:spChg>
      </pc:sldChg>
      <pc:sldChg chg="modSp ord">
        <pc:chgData name="Luis R. Scheker Mendoza" userId="S::lscheker@indotel.gob.do::45587566-c967-4e8b-8ecd-faa76cbdb1e8" providerId="AD" clId="Web-{A333724D-1655-CFED-94D3-D6D8A08C5F6B}" dt="2023-07-23T14:46:45.699" v="342" actId="20577"/>
        <pc:sldMkLst>
          <pc:docMk/>
          <pc:sldMk cId="3151132543" sldId="257"/>
        </pc:sldMkLst>
        <pc:spChg chg="mod">
          <ac:chgData name="Luis R. Scheker Mendoza" userId="S::lscheker@indotel.gob.do::45587566-c967-4e8b-8ecd-faa76cbdb1e8" providerId="AD" clId="Web-{A333724D-1655-CFED-94D3-D6D8A08C5F6B}" dt="2023-07-23T14:46:45.699" v="342" actId="20577"/>
          <ac:spMkLst>
            <pc:docMk/>
            <pc:sldMk cId="3151132543" sldId="257"/>
            <ac:spMk id="4" creationId="{00000000-0000-0000-0000-000000000000}"/>
          </ac:spMkLst>
        </pc:spChg>
      </pc:sldChg>
      <pc:sldChg chg="modSp">
        <pc:chgData name="Luis R. Scheker Mendoza" userId="S::lscheker@indotel.gob.do::45587566-c967-4e8b-8ecd-faa76cbdb1e8" providerId="AD" clId="Web-{A333724D-1655-CFED-94D3-D6D8A08C5F6B}" dt="2023-07-23T14:50:08.394" v="376" actId="20577"/>
        <pc:sldMkLst>
          <pc:docMk/>
          <pc:sldMk cId="1863584713" sldId="258"/>
        </pc:sldMkLst>
        <pc:spChg chg="mod">
          <ac:chgData name="Luis R. Scheker Mendoza" userId="S::lscheker@indotel.gob.do::45587566-c967-4e8b-8ecd-faa76cbdb1e8" providerId="AD" clId="Web-{A333724D-1655-CFED-94D3-D6D8A08C5F6B}" dt="2023-07-23T14:45:04.806" v="308" actId="20577"/>
          <ac:spMkLst>
            <pc:docMk/>
            <pc:sldMk cId="1863584713" sldId="258"/>
            <ac:spMk id="7" creationId="{00000000-0000-0000-0000-000000000000}"/>
          </ac:spMkLst>
        </pc:spChg>
        <pc:spChg chg="mod">
          <ac:chgData name="Luis R. Scheker Mendoza" userId="S::lscheker@indotel.gob.do::45587566-c967-4e8b-8ecd-faa76cbdb1e8" providerId="AD" clId="Web-{A333724D-1655-CFED-94D3-D6D8A08C5F6B}" dt="2023-07-23T14:50:08.394" v="376" actId="20577"/>
          <ac:spMkLst>
            <pc:docMk/>
            <pc:sldMk cId="1863584713" sldId="258"/>
            <ac:spMk id="8" creationId="{00000000-0000-0000-0000-000000000000}"/>
          </ac:spMkLst>
        </pc:spChg>
      </pc:sldChg>
      <pc:sldChg chg="addSp delSp modSp del ord">
        <pc:chgData name="Luis R. Scheker Mendoza" userId="S::lscheker@indotel.gob.do::45587566-c967-4e8b-8ecd-faa76cbdb1e8" providerId="AD" clId="Web-{A333724D-1655-CFED-94D3-D6D8A08C5F6B}" dt="2023-07-24T03:30:59.792" v="1007"/>
        <pc:sldMkLst>
          <pc:docMk/>
          <pc:sldMk cId="2758674421" sldId="260"/>
        </pc:sldMkLst>
        <pc:spChg chg="del">
          <ac:chgData name="Luis R. Scheker Mendoza" userId="S::lscheker@indotel.gob.do::45587566-c967-4e8b-8ecd-faa76cbdb1e8" providerId="AD" clId="Web-{A333724D-1655-CFED-94D3-D6D8A08C5F6B}" dt="2023-07-23T21:23:46.564" v="432"/>
          <ac:spMkLst>
            <pc:docMk/>
            <pc:sldMk cId="2758674421" sldId="260"/>
            <ac:spMk id="3" creationId="{00000000-0000-0000-0000-000000000000}"/>
          </ac:spMkLst>
        </pc:spChg>
        <pc:spChg chg="del">
          <ac:chgData name="Luis R. Scheker Mendoza" userId="S::lscheker@indotel.gob.do::45587566-c967-4e8b-8ecd-faa76cbdb1e8" providerId="AD" clId="Web-{A333724D-1655-CFED-94D3-D6D8A08C5F6B}" dt="2023-07-23T21:23:46.564" v="431"/>
          <ac:spMkLst>
            <pc:docMk/>
            <pc:sldMk cId="2758674421" sldId="260"/>
            <ac:spMk id="4" creationId="{00000000-0000-0000-0000-000000000000}"/>
          </ac:spMkLst>
        </pc:spChg>
        <pc:spChg chg="add mod">
          <ac:chgData name="Luis R. Scheker Mendoza" userId="S::lscheker@indotel.gob.do::45587566-c967-4e8b-8ecd-faa76cbdb1e8" providerId="AD" clId="Web-{A333724D-1655-CFED-94D3-D6D8A08C5F6B}" dt="2023-07-23T14:51:24.480" v="394" actId="20577"/>
          <ac:spMkLst>
            <pc:docMk/>
            <pc:sldMk cId="2758674421" sldId="260"/>
            <ac:spMk id="5" creationId="{6B33BE35-A963-20BB-6BBA-A8EA938B2718}"/>
          </ac:spMkLst>
        </pc:spChg>
        <pc:spChg chg="del">
          <ac:chgData name="Luis R. Scheker Mendoza" userId="S::lscheker@indotel.gob.do::45587566-c967-4e8b-8ecd-faa76cbdb1e8" providerId="AD" clId="Web-{A333724D-1655-CFED-94D3-D6D8A08C5F6B}" dt="2023-07-23T14:51:03.917" v="381"/>
          <ac:spMkLst>
            <pc:docMk/>
            <pc:sldMk cId="2758674421" sldId="260"/>
            <ac:spMk id="6" creationId="{541A73CD-BCD8-DFA8-71FE-D1FA5F313CB0}"/>
          </ac:spMkLst>
        </pc:spChg>
        <pc:spChg chg="del">
          <ac:chgData name="Luis R. Scheker Mendoza" userId="S::lscheker@indotel.gob.do::45587566-c967-4e8b-8ecd-faa76cbdb1e8" providerId="AD" clId="Web-{A333724D-1655-CFED-94D3-D6D8A08C5F6B}" dt="2023-07-23T14:50:59.479" v="380"/>
          <ac:spMkLst>
            <pc:docMk/>
            <pc:sldMk cId="2758674421" sldId="260"/>
            <ac:spMk id="7" creationId="{0478FF76-159F-4FAC-F548-71F2EB3E3172}"/>
          </ac:spMkLst>
        </pc:spChg>
        <pc:graphicFrameChg chg="del">
          <ac:chgData name="Luis R. Scheker Mendoza" userId="S::lscheker@indotel.gob.do::45587566-c967-4e8b-8ecd-faa76cbdb1e8" providerId="AD" clId="Web-{A333724D-1655-CFED-94D3-D6D8A08C5F6B}" dt="2023-07-23T14:50:49.338" v="379"/>
          <ac:graphicFrameMkLst>
            <pc:docMk/>
            <pc:sldMk cId="2758674421" sldId="260"/>
            <ac:graphicFrameMk id="18" creationId="{00000000-0000-0000-0000-000000000000}"/>
          </ac:graphicFrameMkLst>
        </pc:graphicFrameChg>
      </pc:sldChg>
      <pc:sldChg chg="modSp">
        <pc:chgData name="Luis R. Scheker Mendoza" userId="S::lscheker@indotel.gob.do::45587566-c967-4e8b-8ecd-faa76cbdb1e8" providerId="AD" clId="Web-{A333724D-1655-CFED-94D3-D6D8A08C5F6B}" dt="2023-07-24T03:45:56.709" v="1156" actId="20577"/>
        <pc:sldMkLst>
          <pc:docMk/>
          <pc:sldMk cId="1403797420" sldId="269"/>
        </pc:sldMkLst>
        <pc:spChg chg="mod">
          <ac:chgData name="Luis R. Scheker Mendoza" userId="S::lscheker@indotel.gob.do::45587566-c967-4e8b-8ecd-faa76cbdb1e8" providerId="AD" clId="Web-{A333724D-1655-CFED-94D3-D6D8A08C5F6B}" dt="2023-07-24T03:31:41.184" v="1010" actId="1076"/>
          <ac:spMkLst>
            <pc:docMk/>
            <pc:sldMk cId="1403797420" sldId="269"/>
            <ac:spMk id="6" creationId="{00000000-0000-0000-0000-000000000000}"/>
          </ac:spMkLst>
        </pc:spChg>
        <pc:spChg chg="mod">
          <ac:chgData name="Luis R. Scheker Mendoza" userId="S::lscheker@indotel.gob.do::45587566-c967-4e8b-8ecd-faa76cbdb1e8" providerId="AD" clId="Web-{A333724D-1655-CFED-94D3-D6D8A08C5F6B}" dt="2023-07-24T03:45:56.709" v="1156" actId="20577"/>
          <ac:spMkLst>
            <pc:docMk/>
            <pc:sldMk cId="1403797420" sldId="269"/>
            <ac:spMk id="7" creationId="{00000000-0000-0000-0000-000000000000}"/>
          </ac:spMkLst>
        </pc:spChg>
        <pc:spChg chg="mod">
          <ac:chgData name="Luis R. Scheker Mendoza" userId="S::lscheker@indotel.gob.do::45587566-c967-4e8b-8ecd-faa76cbdb1e8" providerId="AD" clId="Web-{A333724D-1655-CFED-94D3-D6D8A08C5F6B}" dt="2023-07-24T03:45:45.943" v="1154" actId="20577"/>
          <ac:spMkLst>
            <pc:docMk/>
            <pc:sldMk cId="1403797420" sldId="269"/>
            <ac:spMk id="8" creationId="{00000000-0000-0000-0000-000000000000}"/>
          </ac:spMkLst>
        </pc:spChg>
      </pc:sldChg>
      <pc:sldChg chg="modSp">
        <pc:chgData name="Luis R. Scheker Mendoza" userId="S::lscheker@indotel.gob.do::45587566-c967-4e8b-8ecd-faa76cbdb1e8" providerId="AD" clId="Web-{A333724D-1655-CFED-94D3-D6D8A08C5F6B}" dt="2023-07-23T14:50:20.910" v="377" actId="1076"/>
        <pc:sldMkLst>
          <pc:docMk/>
          <pc:sldMk cId="4002217345" sldId="270"/>
        </pc:sldMkLst>
        <pc:spChg chg="mod">
          <ac:chgData name="Luis R. Scheker Mendoza" userId="S::lscheker@indotel.gob.do::45587566-c967-4e8b-8ecd-faa76cbdb1e8" providerId="AD" clId="Web-{A333724D-1655-CFED-94D3-D6D8A08C5F6B}" dt="2023-07-23T14:50:20.910" v="377" actId="1076"/>
          <ac:spMkLst>
            <pc:docMk/>
            <pc:sldMk cId="4002217345" sldId="270"/>
            <ac:spMk id="8" creationId="{00000000-0000-0000-0000-000000000000}"/>
          </ac:spMkLst>
        </pc:spChg>
      </pc:sldChg>
      <pc:sldChg chg="modSp ord">
        <pc:chgData name="Luis R. Scheker Mendoza" userId="S::lscheker@indotel.gob.do::45587566-c967-4e8b-8ecd-faa76cbdb1e8" providerId="AD" clId="Web-{A333724D-1655-CFED-94D3-D6D8A08C5F6B}" dt="2023-07-24T03:53:28.976" v="1345" actId="20577"/>
        <pc:sldMkLst>
          <pc:docMk/>
          <pc:sldMk cId="3142418935" sldId="271"/>
        </pc:sldMkLst>
        <pc:spChg chg="mod">
          <ac:chgData name="Luis R. Scheker Mendoza" userId="S::lscheker@indotel.gob.do::45587566-c967-4e8b-8ecd-faa76cbdb1e8" providerId="AD" clId="Web-{A333724D-1655-CFED-94D3-D6D8A08C5F6B}" dt="2023-07-24T03:53:28.976" v="1345" actId="20577"/>
          <ac:spMkLst>
            <pc:docMk/>
            <pc:sldMk cId="3142418935" sldId="271"/>
            <ac:spMk id="8" creationId="{00000000-0000-0000-0000-000000000000}"/>
          </ac:spMkLst>
        </pc:spChg>
      </pc:sldChg>
      <pc:sldChg chg="modSp">
        <pc:chgData name="Luis R. Scheker Mendoza" userId="S::lscheker@indotel.gob.do::45587566-c967-4e8b-8ecd-faa76cbdb1e8" providerId="AD" clId="Web-{A333724D-1655-CFED-94D3-D6D8A08C5F6B}" dt="2023-07-24T03:50:41.029" v="1253" actId="20577"/>
        <pc:sldMkLst>
          <pc:docMk/>
          <pc:sldMk cId="1256048256" sldId="272"/>
        </pc:sldMkLst>
        <pc:spChg chg="mod">
          <ac:chgData name="Luis R. Scheker Mendoza" userId="S::lscheker@indotel.gob.do::45587566-c967-4e8b-8ecd-faa76cbdb1e8" providerId="AD" clId="Web-{A333724D-1655-CFED-94D3-D6D8A08C5F6B}" dt="2023-07-24T03:46:32.397" v="1171" actId="20577"/>
          <ac:spMkLst>
            <pc:docMk/>
            <pc:sldMk cId="1256048256" sldId="272"/>
            <ac:spMk id="7" creationId="{00000000-0000-0000-0000-000000000000}"/>
          </ac:spMkLst>
        </pc:spChg>
        <pc:spChg chg="mod">
          <ac:chgData name="Luis R. Scheker Mendoza" userId="S::lscheker@indotel.gob.do::45587566-c967-4e8b-8ecd-faa76cbdb1e8" providerId="AD" clId="Web-{A333724D-1655-CFED-94D3-D6D8A08C5F6B}" dt="2023-07-24T03:50:41.029" v="1253" actId="20577"/>
          <ac:spMkLst>
            <pc:docMk/>
            <pc:sldMk cId="1256048256" sldId="272"/>
            <ac:spMk id="8" creationId="{00000000-0000-0000-0000-000000000000}"/>
          </ac:spMkLst>
        </pc:spChg>
      </pc:sldChg>
      <pc:sldChg chg="modSp">
        <pc:chgData name="Luis R. Scheker Mendoza" userId="S::lscheker@indotel.gob.do::45587566-c967-4e8b-8ecd-faa76cbdb1e8" providerId="AD" clId="Web-{A333724D-1655-CFED-94D3-D6D8A08C5F6B}" dt="2023-07-24T03:46:04.896" v="1158" actId="20577"/>
        <pc:sldMkLst>
          <pc:docMk/>
          <pc:sldMk cId="1755061371" sldId="273"/>
        </pc:sldMkLst>
        <pc:spChg chg="mod">
          <ac:chgData name="Luis R. Scheker Mendoza" userId="S::lscheker@indotel.gob.do::45587566-c967-4e8b-8ecd-faa76cbdb1e8" providerId="AD" clId="Web-{A333724D-1655-CFED-94D3-D6D8A08C5F6B}" dt="2023-07-24T03:46:04.896" v="1158" actId="20577"/>
          <ac:spMkLst>
            <pc:docMk/>
            <pc:sldMk cId="1755061371" sldId="273"/>
            <ac:spMk id="7" creationId="{00000000-0000-0000-0000-000000000000}"/>
          </ac:spMkLst>
        </pc:spChg>
      </pc:sldChg>
      <pc:sldChg chg="mod modShow">
        <pc:chgData name="Luis R. Scheker Mendoza" userId="S::lscheker@indotel.gob.do::45587566-c967-4e8b-8ecd-faa76cbdb1e8" providerId="AD" clId="Web-{A333724D-1655-CFED-94D3-D6D8A08C5F6B}" dt="2023-07-24T03:50:46.295" v="1254"/>
        <pc:sldMkLst>
          <pc:docMk/>
          <pc:sldMk cId="103947838" sldId="274"/>
        </pc:sldMkLst>
      </pc:sldChg>
      <pc:sldChg chg="modSp add replId">
        <pc:chgData name="Luis R. Scheker Mendoza" userId="S::lscheker@indotel.gob.do::45587566-c967-4e8b-8ecd-faa76cbdb1e8" providerId="AD" clId="Web-{A333724D-1655-CFED-94D3-D6D8A08C5F6B}" dt="2023-07-23T14:44:50.915" v="304" actId="20577"/>
        <pc:sldMkLst>
          <pc:docMk/>
          <pc:sldMk cId="2597221628" sldId="275"/>
        </pc:sldMkLst>
        <pc:spChg chg="mod">
          <ac:chgData name="Luis R. Scheker Mendoza" userId="S::lscheker@indotel.gob.do::45587566-c967-4e8b-8ecd-faa76cbdb1e8" providerId="AD" clId="Web-{A333724D-1655-CFED-94D3-D6D8A08C5F6B}" dt="2023-07-23T14:44:50.915" v="304" actId="20577"/>
          <ac:spMkLst>
            <pc:docMk/>
            <pc:sldMk cId="2597221628" sldId="275"/>
            <ac:spMk id="7" creationId="{00000000-0000-0000-0000-000000000000}"/>
          </ac:spMkLst>
        </pc:spChg>
        <pc:spChg chg="mod">
          <ac:chgData name="Luis R. Scheker Mendoza" userId="S::lscheker@indotel.gob.do::45587566-c967-4e8b-8ecd-faa76cbdb1e8" providerId="AD" clId="Web-{A333724D-1655-CFED-94D3-D6D8A08C5F6B}" dt="2023-07-23T14:44:40.055" v="302" actId="20577"/>
          <ac:spMkLst>
            <pc:docMk/>
            <pc:sldMk cId="2597221628" sldId="275"/>
            <ac:spMk id="8" creationId="{00000000-0000-0000-0000-000000000000}"/>
          </ac:spMkLst>
        </pc:spChg>
      </pc:sldChg>
      <pc:sldChg chg="add mod ord replId modShow">
        <pc:chgData name="Luis R. Scheker Mendoza" userId="S::lscheker@indotel.gob.do::45587566-c967-4e8b-8ecd-faa76cbdb1e8" providerId="AD" clId="Web-{A333724D-1655-CFED-94D3-D6D8A08C5F6B}" dt="2023-07-24T03:51:30.562" v="1257"/>
        <pc:sldMkLst>
          <pc:docMk/>
          <pc:sldMk cId="953049832" sldId="276"/>
        </pc:sldMkLst>
      </pc:sldChg>
      <pc:sldChg chg="addSp delSp modSp new mod modClrScheme chgLayout">
        <pc:chgData name="Luis R. Scheker Mendoza" userId="S::lscheker@indotel.gob.do::45587566-c967-4e8b-8ecd-faa76cbdb1e8" providerId="AD" clId="Web-{A333724D-1655-CFED-94D3-D6D8A08C5F6B}" dt="2023-07-24T03:30:56.698" v="1006" actId="20577"/>
        <pc:sldMkLst>
          <pc:docMk/>
          <pc:sldMk cId="1589131563" sldId="277"/>
        </pc:sldMkLst>
        <pc:spChg chg="add del mod">
          <ac:chgData name="Luis R. Scheker Mendoza" userId="S::lscheker@indotel.gob.do::45587566-c967-4e8b-8ecd-faa76cbdb1e8" providerId="AD" clId="Web-{A333724D-1655-CFED-94D3-D6D8A08C5F6B}" dt="2023-07-23T21:23:37.423" v="430"/>
          <ac:spMkLst>
            <pc:docMk/>
            <pc:sldMk cId="1589131563" sldId="277"/>
            <ac:spMk id="2" creationId="{76F0007C-F750-5196-1232-B2BFA333A1B6}"/>
          </ac:spMkLst>
        </pc:spChg>
        <pc:spChg chg="add mod">
          <ac:chgData name="Luis R. Scheker Mendoza" userId="S::lscheker@indotel.gob.do::45587566-c967-4e8b-8ecd-faa76cbdb1e8" providerId="AD" clId="Web-{A333724D-1655-CFED-94D3-D6D8A08C5F6B}" dt="2023-07-24T03:30:56.698" v="1006" actId="20577"/>
          <ac:spMkLst>
            <pc:docMk/>
            <pc:sldMk cId="1589131563" sldId="277"/>
            <ac:spMk id="2" creationId="{B3113F97-7422-EC66-40D9-16BD97247881}"/>
          </ac:spMkLst>
        </pc:spChg>
        <pc:spChg chg="add mod">
          <ac:chgData name="Luis R. Scheker Mendoza" userId="S::lscheker@indotel.gob.do::45587566-c967-4e8b-8ecd-faa76cbdb1e8" providerId="AD" clId="Web-{A333724D-1655-CFED-94D3-D6D8A08C5F6B}" dt="2023-07-24T03:10:35.272" v="796" actId="14100"/>
          <ac:spMkLst>
            <pc:docMk/>
            <pc:sldMk cId="1589131563" sldId="277"/>
            <ac:spMk id="3" creationId="{7AD5DCAD-4804-2B93-DCAC-A213D2E0E96C}"/>
          </ac:spMkLst>
        </pc:spChg>
        <pc:spChg chg="add mod">
          <ac:chgData name="Luis R. Scheker Mendoza" userId="S::lscheker@indotel.gob.do::45587566-c967-4e8b-8ecd-faa76cbdb1e8" providerId="AD" clId="Web-{A333724D-1655-CFED-94D3-D6D8A08C5F6B}" dt="2023-07-24T03:28:55.242" v="930" actId="20577"/>
          <ac:spMkLst>
            <pc:docMk/>
            <pc:sldMk cId="1589131563" sldId="277"/>
            <ac:spMk id="4" creationId="{7B8AF90D-49F3-7E98-24AF-CBEBC7DC6926}"/>
          </ac:spMkLst>
        </pc:spChg>
        <pc:spChg chg="add mod">
          <ac:chgData name="Luis R. Scheker Mendoza" userId="S::lscheker@indotel.gob.do::45587566-c967-4e8b-8ecd-faa76cbdb1e8" providerId="AD" clId="Web-{A333724D-1655-CFED-94D3-D6D8A08C5F6B}" dt="2023-07-24T03:25:31.267" v="922" actId="1076"/>
          <ac:spMkLst>
            <pc:docMk/>
            <pc:sldMk cId="1589131563" sldId="277"/>
            <ac:spMk id="5" creationId="{78C6534A-4891-4662-8C79-15033C7545B8}"/>
          </ac:spMkLst>
        </pc:spChg>
        <pc:spChg chg="add mod">
          <ac:chgData name="Luis R. Scheker Mendoza" userId="S::lscheker@indotel.gob.do::45587566-c967-4e8b-8ecd-faa76cbdb1e8" providerId="AD" clId="Web-{A333724D-1655-CFED-94D3-D6D8A08C5F6B}" dt="2023-07-24T03:25:31.298" v="923" actId="1076"/>
          <ac:spMkLst>
            <pc:docMk/>
            <pc:sldMk cId="1589131563" sldId="277"/>
            <ac:spMk id="6" creationId="{FA968151-A758-B777-CCB6-27729E131101}"/>
          </ac:spMkLst>
        </pc:spChg>
        <pc:spChg chg="add">
          <ac:chgData name="Luis R. Scheker Mendoza" userId="S::lscheker@indotel.gob.do::45587566-c967-4e8b-8ecd-faa76cbdb1e8" providerId="AD" clId="Web-{A333724D-1655-CFED-94D3-D6D8A08C5F6B}" dt="2023-07-23T21:23:49.454" v="433"/>
          <ac:spMkLst>
            <pc:docMk/>
            <pc:sldMk cId="1589131563" sldId="277"/>
            <ac:spMk id="7" creationId="{FA468A88-89A7-A1F3-FC3A-7B5467D5E9C9}"/>
          </ac:spMkLst>
        </pc:spChg>
        <pc:spChg chg="add mod">
          <ac:chgData name="Luis R. Scheker Mendoza" userId="S::lscheker@indotel.gob.do::45587566-c967-4e8b-8ecd-faa76cbdb1e8" providerId="AD" clId="Web-{A333724D-1655-CFED-94D3-D6D8A08C5F6B}" dt="2023-07-24T03:25:55.486" v="927" actId="14100"/>
          <ac:spMkLst>
            <pc:docMk/>
            <pc:sldMk cId="1589131563" sldId="277"/>
            <ac:spMk id="8" creationId="{0EC2372C-8C75-FDF6-933F-186FDA3D6FA1}"/>
          </ac:spMkLst>
        </pc:spChg>
        <pc:spChg chg="add">
          <ac:chgData name="Luis R. Scheker Mendoza" userId="S::lscheker@indotel.gob.do::45587566-c967-4e8b-8ecd-faa76cbdb1e8" providerId="AD" clId="Web-{A333724D-1655-CFED-94D3-D6D8A08C5F6B}" dt="2023-07-23T21:23:49.454" v="433"/>
          <ac:spMkLst>
            <pc:docMk/>
            <pc:sldMk cId="1589131563" sldId="277"/>
            <ac:spMk id="9" creationId="{BED56719-465C-F69F-D40A-A1BED96EEB91}"/>
          </ac:spMkLst>
        </pc:spChg>
        <pc:spChg chg="add mod">
          <ac:chgData name="Luis R. Scheker Mendoza" userId="S::lscheker@indotel.gob.do::45587566-c967-4e8b-8ecd-faa76cbdb1e8" providerId="AD" clId="Web-{A333724D-1655-CFED-94D3-D6D8A08C5F6B}" dt="2023-07-24T03:25:55.471" v="926" actId="14100"/>
          <ac:spMkLst>
            <pc:docMk/>
            <pc:sldMk cId="1589131563" sldId="277"/>
            <ac:spMk id="10" creationId="{2AA7B6B6-D57D-2DE4-0AAA-5980BD060AF4}"/>
          </ac:spMkLst>
        </pc:spChg>
      </pc:sldChg>
    </pc:docChg>
  </pc:docChgLst>
  <pc:docChgLst>
    <pc:chgData name="Bryan Guzman Espinal" userId="S::bguzman@indotel.gob.do::44e0e865-456a-446c-ab43-f97e5c2ae5c2" providerId="AD" clId="Web-{D4EF106D-13D3-F7DC-9480-C71EDE5FE6B6}"/>
    <pc:docChg chg="modSld">
      <pc:chgData name="Bryan Guzman Espinal" userId="S::bguzman@indotel.gob.do::44e0e865-456a-446c-ab43-f97e5c2ae5c2" providerId="AD" clId="Web-{D4EF106D-13D3-F7DC-9480-C71EDE5FE6B6}" dt="2023-08-10T16:32:26.710" v="13" actId="20577"/>
      <pc:docMkLst>
        <pc:docMk/>
      </pc:docMkLst>
      <pc:sldChg chg="modSp">
        <pc:chgData name="Bryan Guzman Espinal" userId="S::bguzman@indotel.gob.do::44e0e865-456a-446c-ab43-f97e5c2ae5c2" providerId="AD" clId="Web-{D4EF106D-13D3-F7DC-9480-C71EDE5FE6B6}" dt="2023-08-10T15:51:02.762" v="5" actId="20577"/>
        <pc:sldMkLst>
          <pc:docMk/>
          <pc:sldMk cId="3897958528" sldId="278"/>
        </pc:sldMkLst>
        <pc:spChg chg="mod">
          <ac:chgData name="Bryan Guzman Espinal" userId="S::bguzman@indotel.gob.do::44e0e865-456a-446c-ab43-f97e5c2ae5c2" providerId="AD" clId="Web-{D4EF106D-13D3-F7DC-9480-C71EDE5FE6B6}" dt="2023-08-10T15:51:02.762" v="5" actId="20577"/>
          <ac:spMkLst>
            <pc:docMk/>
            <pc:sldMk cId="3897958528" sldId="278"/>
            <ac:spMk id="8" creationId="{00000000-0000-0000-0000-000000000000}"/>
          </ac:spMkLst>
        </pc:spChg>
      </pc:sldChg>
      <pc:sldChg chg="modSp">
        <pc:chgData name="Bryan Guzman Espinal" userId="S::bguzman@indotel.gob.do::44e0e865-456a-446c-ab43-f97e5c2ae5c2" providerId="AD" clId="Web-{D4EF106D-13D3-F7DC-9480-C71EDE5FE6B6}" dt="2023-08-10T15:51:38.795" v="6" actId="20577"/>
        <pc:sldMkLst>
          <pc:docMk/>
          <pc:sldMk cId="1202686094" sldId="291"/>
        </pc:sldMkLst>
        <pc:spChg chg="mod">
          <ac:chgData name="Bryan Guzman Espinal" userId="S::bguzman@indotel.gob.do::44e0e865-456a-446c-ab43-f97e5c2ae5c2" providerId="AD" clId="Web-{D4EF106D-13D3-F7DC-9480-C71EDE5FE6B6}" dt="2023-08-10T15:51:38.795" v="6" actId="20577"/>
          <ac:spMkLst>
            <pc:docMk/>
            <pc:sldMk cId="1202686094" sldId="291"/>
            <ac:spMk id="4" creationId="{77EF8EE9-840B-A1EE-340C-639EE3E618D3}"/>
          </ac:spMkLst>
        </pc:spChg>
      </pc:sldChg>
      <pc:sldChg chg="modSp">
        <pc:chgData name="Bryan Guzman Espinal" userId="S::bguzman@indotel.gob.do::44e0e865-456a-446c-ab43-f97e5c2ae5c2" providerId="AD" clId="Web-{D4EF106D-13D3-F7DC-9480-C71EDE5FE6B6}" dt="2023-08-10T16:32:26.710" v="13" actId="20577"/>
        <pc:sldMkLst>
          <pc:docMk/>
          <pc:sldMk cId="3987002349" sldId="292"/>
        </pc:sldMkLst>
        <pc:spChg chg="mod">
          <ac:chgData name="Bryan Guzman Espinal" userId="S::bguzman@indotel.gob.do::44e0e865-456a-446c-ab43-f97e5c2ae5c2" providerId="AD" clId="Web-{D4EF106D-13D3-F7DC-9480-C71EDE5FE6B6}" dt="2023-08-10T16:32:26.710" v="13" actId="20577"/>
          <ac:spMkLst>
            <pc:docMk/>
            <pc:sldMk cId="3987002349" sldId="292"/>
            <ac:spMk id="4" creationId="{77EF8EE9-840B-A1EE-340C-639EE3E618D3}"/>
          </ac:spMkLst>
        </pc:spChg>
      </pc:sldChg>
    </pc:docChg>
  </pc:docChgLst>
  <pc:docChgLst>
    <pc:chgData name="Bryan Guzman Espinal" userId="S::bguzman@indotel.gob.do::44e0e865-456a-446c-ab43-f97e5c2ae5c2" providerId="AD" clId="Web-{00E7D471-D26A-A4E5-BC75-C8E0909E1C88}"/>
    <pc:docChg chg="addSld modSld sldOrd">
      <pc:chgData name="Bryan Guzman Espinal" userId="S::bguzman@indotel.gob.do::44e0e865-456a-446c-ab43-f97e5c2ae5c2" providerId="AD" clId="Web-{00E7D471-D26A-A4E5-BC75-C8E0909E1C88}" dt="2023-07-20T20:09:00.298" v="1494" actId="1076"/>
      <pc:docMkLst>
        <pc:docMk/>
      </pc:docMkLst>
      <pc:sldChg chg="modSp">
        <pc:chgData name="Bryan Guzman Espinal" userId="S::bguzman@indotel.gob.do::44e0e865-456a-446c-ab43-f97e5c2ae5c2" providerId="AD" clId="Web-{00E7D471-D26A-A4E5-BC75-C8E0909E1C88}" dt="2023-07-20T13:14:35.440" v="1" actId="20577"/>
        <pc:sldMkLst>
          <pc:docMk/>
          <pc:sldMk cId="1863584713" sldId="258"/>
        </pc:sldMkLst>
        <pc:spChg chg="mod">
          <ac:chgData name="Bryan Guzman Espinal" userId="S::bguzman@indotel.gob.do::44e0e865-456a-446c-ab43-f97e5c2ae5c2" providerId="AD" clId="Web-{00E7D471-D26A-A4E5-BC75-C8E0909E1C88}" dt="2023-07-20T13:14:35.440" v="1" actId="20577"/>
          <ac:spMkLst>
            <pc:docMk/>
            <pc:sldMk cId="1863584713" sldId="258"/>
            <ac:spMk id="7" creationId="{00000000-0000-0000-0000-000000000000}"/>
          </ac:spMkLst>
        </pc:spChg>
      </pc:sldChg>
      <pc:sldChg chg="addSp modSp">
        <pc:chgData name="Bryan Guzman Espinal" userId="S::bguzman@indotel.gob.do::44e0e865-456a-446c-ab43-f97e5c2ae5c2" providerId="AD" clId="Web-{00E7D471-D26A-A4E5-BC75-C8E0909E1C88}" dt="2023-07-20T20:09:00.298" v="1494" actId="1076"/>
        <pc:sldMkLst>
          <pc:docMk/>
          <pc:sldMk cId="2758674421" sldId="260"/>
        </pc:sldMkLst>
        <pc:spChg chg="mod">
          <ac:chgData name="Bryan Guzman Espinal" userId="S::bguzman@indotel.gob.do::44e0e865-456a-446c-ab43-f97e5c2ae5c2" providerId="AD" clId="Web-{00E7D471-D26A-A4E5-BC75-C8E0909E1C88}" dt="2023-07-20T19:48:00.005" v="1420" actId="1076"/>
          <ac:spMkLst>
            <pc:docMk/>
            <pc:sldMk cId="2758674421" sldId="260"/>
            <ac:spMk id="5" creationId="{00000000-0000-0000-0000-000000000000}"/>
          </ac:spMkLst>
        </pc:spChg>
        <pc:spChg chg="add mod">
          <ac:chgData name="Bryan Guzman Espinal" userId="S::bguzman@indotel.gob.do::44e0e865-456a-446c-ab43-f97e5c2ae5c2" providerId="AD" clId="Web-{00E7D471-D26A-A4E5-BC75-C8E0909E1C88}" dt="2023-07-20T20:09:00.298" v="1494" actId="1076"/>
          <ac:spMkLst>
            <pc:docMk/>
            <pc:sldMk cId="2758674421" sldId="260"/>
            <ac:spMk id="6" creationId="{541A73CD-BCD8-DFA8-71FE-D1FA5F313CB0}"/>
          </ac:spMkLst>
        </pc:spChg>
        <pc:graphicFrameChg chg="mod modGraphic">
          <ac:chgData name="Bryan Guzman Espinal" userId="S::bguzman@indotel.gob.do::44e0e865-456a-446c-ab43-f97e5c2ae5c2" providerId="AD" clId="Web-{00E7D471-D26A-A4E5-BC75-C8E0909E1C88}" dt="2023-07-20T20:08:46.969" v="1492"/>
          <ac:graphicFrameMkLst>
            <pc:docMk/>
            <pc:sldMk cId="2758674421" sldId="260"/>
            <ac:graphicFrameMk id="18" creationId="{00000000-0000-0000-0000-000000000000}"/>
          </ac:graphicFrameMkLst>
        </pc:graphicFrameChg>
      </pc:sldChg>
      <pc:sldChg chg="modSp">
        <pc:chgData name="Bryan Guzman Espinal" userId="S::bguzman@indotel.gob.do::44e0e865-456a-446c-ab43-f97e5c2ae5c2" providerId="AD" clId="Web-{00E7D471-D26A-A4E5-BC75-C8E0909E1C88}" dt="2023-07-20T13:15:18.099" v="3" actId="20577"/>
        <pc:sldMkLst>
          <pc:docMk/>
          <pc:sldMk cId="3142418935" sldId="271"/>
        </pc:sldMkLst>
        <pc:spChg chg="mod">
          <ac:chgData name="Bryan Guzman Espinal" userId="S::bguzman@indotel.gob.do::44e0e865-456a-446c-ab43-f97e5c2ae5c2" providerId="AD" clId="Web-{00E7D471-D26A-A4E5-BC75-C8E0909E1C88}" dt="2023-07-20T13:15:18.099" v="3" actId="20577"/>
          <ac:spMkLst>
            <pc:docMk/>
            <pc:sldMk cId="3142418935" sldId="271"/>
            <ac:spMk id="8" creationId="{00000000-0000-0000-0000-000000000000}"/>
          </ac:spMkLst>
        </pc:spChg>
      </pc:sldChg>
      <pc:sldChg chg="modSp add ord replId">
        <pc:chgData name="Bryan Guzman Espinal" userId="S::bguzman@indotel.gob.do::44e0e865-456a-446c-ab43-f97e5c2ae5c2" providerId="AD" clId="Web-{00E7D471-D26A-A4E5-BC75-C8E0909E1C88}" dt="2023-07-20T18:30:06.672" v="656" actId="1076"/>
        <pc:sldMkLst>
          <pc:docMk/>
          <pc:sldMk cId="1256048256" sldId="272"/>
        </pc:sldMkLst>
        <pc:spChg chg="mod">
          <ac:chgData name="Bryan Guzman Espinal" userId="S::bguzman@indotel.gob.do::44e0e865-456a-446c-ab43-f97e5c2ae5c2" providerId="AD" clId="Web-{00E7D471-D26A-A4E5-BC75-C8E0909E1C88}" dt="2023-07-20T13:16:09.337" v="36" actId="20577"/>
          <ac:spMkLst>
            <pc:docMk/>
            <pc:sldMk cId="1256048256" sldId="272"/>
            <ac:spMk id="7" creationId="{00000000-0000-0000-0000-000000000000}"/>
          </ac:spMkLst>
        </pc:spChg>
        <pc:spChg chg="mod">
          <ac:chgData name="Bryan Guzman Espinal" userId="S::bguzman@indotel.gob.do::44e0e865-456a-446c-ab43-f97e5c2ae5c2" providerId="AD" clId="Web-{00E7D471-D26A-A4E5-BC75-C8E0909E1C88}" dt="2023-07-20T18:30:06.672" v="656" actId="1076"/>
          <ac:spMkLst>
            <pc:docMk/>
            <pc:sldMk cId="1256048256" sldId="272"/>
            <ac:spMk id="8" creationId="{00000000-0000-0000-0000-000000000000}"/>
          </ac:spMkLst>
        </pc:spChg>
      </pc:sldChg>
    </pc:docChg>
  </pc:docChgLst>
  <pc:docChgLst>
    <pc:chgData name="Frederick Lopez" userId="S::flopez@indotel.gob.do::a2759b9d-874f-4893-a5bd-f0da49367bab" providerId="AD" clId="Web-{94BEF68A-1F07-B279-15D9-7650F413F6A4}"/>
    <pc:docChg chg="modSld">
      <pc:chgData name="Frederick Lopez" userId="S::flopez@indotel.gob.do::a2759b9d-874f-4893-a5bd-f0da49367bab" providerId="AD" clId="Web-{94BEF68A-1F07-B279-15D9-7650F413F6A4}" dt="2023-08-15T04:53:39.617" v="26" actId="20577"/>
      <pc:docMkLst>
        <pc:docMk/>
      </pc:docMkLst>
      <pc:sldChg chg="modSp">
        <pc:chgData name="Frederick Lopez" userId="S::flopez@indotel.gob.do::a2759b9d-874f-4893-a5bd-f0da49367bab" providerId="AD" clId="Web-{94BEF68A-1F07-B279-15D9-7650F413F6A4}" dt="2023-08-15T04:53:39.617" v="26" actId="20577"/>
        <pc:sldMkLst>
          <pc:docMk/>
          <pc:sldMk cId="2178011494" sldId="296"/>
        </pc:sldMkLst>
        <pc:spChg chg="mod">
          <ac:chgData name="Frederick Lopez" userId="S::flopez@indotel.gob.do::a2759b9d-874f-4893-a5bd-f0da49367bab" providerId="AD" clId="Web-{94BEF68A-1F07-B279-15D9-7650F413F6A4}" dt="2023-08-15T04:53:39.617" v="26" actId="20577"/>
          <ac:spMkLst>
            <pc:docMk/>
            <pc:sldMk cId="2178011494" sldId="296"/>
            <ac:spMk id="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BD857C-8A6E-4977-8099-35BD144EA058}" type="datetimeFigureOut">
              <a:rPr lang="es-MX" smtClean="0"/>
              <a:t>28/08/2023</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3B9599-70AA-4720-96D8-4DE75600C5A6}" type="slidenum">
              <a:rPr lang="es-MX" smtClean="0"/>
              <a:t>‹#›</a:t>
            </a:fld>
            <a:endParaRPr lang="es-MX"/>
          </a:p>
        </p:txBody>
      </p:sp>
    </p:spTree>
    <p:extLst>
      <p:ext uri="{BB962C8B-B14F-4D97-AF65-F5344CB8AC3E}">
        <p14:creationId xmlns:p14="http://schemas.microsoft.com/office/powerpoint/2010/main" val="3267947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A63B9599-70AA-4720-96D8-4DE75600C5A6}" type="slidenum">
              <a:rPr lang="es-MX" smtClean="0"/>
              <a:t>15</a:t>
            </a:fld>
            <a:endParaRPr lang="es-MX"/>
          </a:p>
        </p:txBody>
      </p:sp>
    </p:spTree>
    <p:extLst>
      <p:ext uri="{BB962C8B-B14F-4D97-AF65-F5344CB8AC3E}">
        <p14:creationId xmlns:p14="http://schemas.microsoft.com/office/powerpoint/2010/main" val="1989136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43F3A492-D3D2-41E9-A1A7-637C516F1F6B}" type="datetimeFigureOut">
              <a:rPr lang="es-MX" smtClean="0"/>
              <a:t>28/08/2023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B01131D5-60D9-4DF8-8008-2AF62F9FAA49}" type="slidenum">
              <a:rPr lang="es-MX" smtClean="0"/>
              <a:t>‹#›</a:t>
            </a:fld>
            <a:endParaRPr lang="es-MX"/>
          </a:p>
        </p:txBody>
      </p:sp>
    </p:spTree>
    <p:extLst>
      <p:ext uri="{BB962C8B-B14F-4D97-AF65-F5344CB8AC3E}">
        <p14:creationId xmlns:p14="http://schemas.microsoft.com/office/powerpoint/2010/main" val="2995301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43F3A492-D3D2-41E9-A1A7-637C516F1F6B}" type="datetimeFigureOut">
              <a:rPr lang="es-MX" smtClean="0"/>
              <a:t>28/08/2023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B01131D5-60D9-4DF8-8008-2AF62F9FAA49}" type="slidenum">
              <a:rPr lang="es-MX" smtClean="0"/>
              <a:t>‹#›</a:t>
            </a:fld>
            <a:endParaRPr lang="es-MX"/>
          </a:p>
        </p:txBody>
      </p:sp>
    </p:spTree>
    <p:extLst>
      <p:ext uri="{BB962C8B-B14F-4D97-AF65-F5344CB8AC3E}">
        <p14:creationId xmlns:p14="http://schemas.microsoft.com/office/powerpoint/2010/main" val="49301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43F3A492-D3D2-41E9-A1A7-637C516F1F6B}" type="datetimeFigureOut">
              <a:rPr lang="es-MX" smtClean="0"/>
              <a:t>28/08/2023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B01131D5-60D9-4DF8-8008-2AF62F9FAA49}" type="slidenum">
              <a:rPr lang="es-MX" smtClean="0"/>
              <a:t>‹#›</a:t>
            </a:fld>
            <a:endParaRPr lang="es-MX"/>
          </a:p>
        </p:txBody>
      </p:sp>
    </p:spTree>
    <p:extLst>
      <p:ext uri="{BB962C8B-B14F-4D97-AF65-F5344CB8AC3E}">
        <p14:creationId xmlns:p14="http://schemas.microsoft.com/office/powerpoint/2010/main" val="2445794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43F3A492-D3D2-41E9-A1A7-637C516F1F6B}" type="datetimeFigureOut">
              <a:rPr lang="es-MX" smtClean="0"/>
              <a:t>28/08/2023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B01131D5-60D9-4DF8-8008-2AF62F9FAA49}" type="slidenum">
              <a:rPr lang="es-MX" smtClean="0"/>
              <a:t>‹#›</a:t>
            </a:fld>
            <a:endParaRPr lang="es-MX"/>
          </a:p>
        </p:txBody>
      </p:sp>
    </p:spTree>
    <p:extLst>
      <p:ext uri="{BB962C8B-B14F-4D97-AF65-F5344CB8AC3E}">
        <p14:creationId xmlns:p14="http://schemas.microsoft.com/office/powerpoint/2010/main" val="214892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43F3A492-D3D2-41E9-A1A7-637C516F1F6B}" type="datetimeFigureOut">
              <a:rPr lang="es-MX" smtClean="0"/>
              <a:t>28/08/2023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B01131D5-60D9-4DF8-8008-2AF62F9FAA49}" type="slidenum">
              <a:rPr lang="es-MX" smtClean="0"/>
              <a:t>‹#›</a:t>
            </a:fld>
            <a:endParaRPr lang="es-MX"/>
          </a:p>
        </p:txBody>
      </p:sp>
    </p:spTree>
    <p:extLst>
      <p:ext uri="{BB962C8B-B14F-4D97-AF65-F5344CB8AC3E}">
        <p14:creationId xmlns:p14="http://schemas.microsoft.com/office/powerpoint/2010/main" val="901524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43F3A492-D3D2-41E9-A1A7-637C516F1F6B}" type="datetimeFigureOut">
              <a:rPr lang="es-MX" smtClean="0"/>
              <a:t>28/08/2023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B01131D5-60D9-4DF8-8008-2AF62F9FAA49}" type="slidenum">
              <a:rPr lang="es-MX" smtClean="0"/>
              <a:t>‹#›</a:t>
            </a:fld>
            <a:endParaRPr lang="es-MX"/>
          </a:p>
        </p:txBody>
      </p:sp>
    </p:spTree>
    <p:extLst>
      <p:ext uri="{BB962C8B-B14F-4D97-AF65-F5344CB8AC3E}">
        <p14:creationId xmlns:p14="http://schemas.microsoft.com/office/powerpoint/2010/main" val="4002266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43F3A492-D3D2-41E9-A1A7-637C516F1F6B}" type="datetimeFigureOut">
              <a:rPr lang="es-MX" smtClean="0"/>
              <a:t>28/08/2023</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B01131D5-60D9-4DF8-8008-2AF62F9FAA49}" type="slidenum">
              <a:rPr lang="es-MX" smtClean="0"/>
              <a:t>‹#›</a:t>
            </a:fld>
            <a:endParaRPr lang="es-MX"/>
          </a:p>
        </p:txBody>
      </p:sp>
    </p:spTree>
    <p:extLst>
      <p:ext uri="{BB962C8B-B14F-4D97-AF65-F5344CB8AC3E}">
        <p14:creationId xmlns:p14="http://schemas.microsoft.com/office/powerpoint/2010/main" val="2227989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43F3A492-D3D2-41E9-A1A7-637C516F1F6B}" type="datetimeFigureOut">
              <a:rPr lang="es-MX" smtClean="0"/>
              <a:t>28/08/2023</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B01131D5-60D9-4DF8-8008-2AF62F9FAA49}" type="slidenum">
              <a:rPr lang="es-MX" smtClean="0"/>
              <a:t>‹#›</a:t>
            </a:fld>
            <a:endParaRPr lang="es-MX"/>
          </a:p>
        </p:txBody>
      </p:sp>
    </p:spTree>
    <p:extLst>
      <p:ext uri="{BB962C8B-B14F-4D97-AF65-F5344CB8AC3E}">
        <p14:creationId xmlns:p14="http://schemas.microsoft.com/office/powerpoint/2010/main" val="673593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3F3A492-D3D2-41E9-A1A7-637C516F1F6B}" type="datetimeFigureOut">
              <a:rPr lang="es-MX" smtClean="0"/>
              <a:t>28/08/2023</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B01131D5-60D9-4DF8-8008-2AF62F9FAA49}" type="slidenum">
              <a:rPr lang="es-MX" smtClean="0"/>
              <a:t>‹#›</a:t>
            </a:fld>
            <a:endParaRPr lang="es-MX"/>
          </a:p>
        </p:txBody>
      </p:sp>
    </p:spTree>
    <p:extLst>
      <p:ext uri="{BB962C8B-B14F-4D97-AF65-F5344CB8AC3E}">
        <p14:creationId xmlns:p14="http://schemas.microsoft.com/office/powerpoint/2010/main" val="1373751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3F3A492-D3D2-41E9-A1A7-637C516F1F6B}" type="datetimeFigureOut">
              <a:rPr lang="es-MX" smtClean="0"/>
              <a:t>28/08/2023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B01131D5-60D9-4DF8-8008-2AF62F9FAA49}" type="slidenum">
              <a:rPr lang="es-MX" smtClean="0"/>
              <a:t>‹#›</a:t>
            </a:fld>
            <a:endParaRPr lang="es-MX"/>
          </a:p>
        </p:txBody>
      </p:sp>
    </p:spTree>
    <p:extLst>
      <p:ext uri="{BB962C8B-B14F-4D97-AF65-F5344CB8AC3E}">
        <p14:creationId xmlns:p14="http://schemas.microsoft.com/office/powerpoint/2010/main" val="1843468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3F3A492-D3D2-41E9-A1A7-637C516F1F6B}" type="datetimeFigureOut">
              <a:rPr lang="es-MX" smtClean="0"/>
              <a:t>28/08/2023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B01131D5-60D9-4DF8-8008-2AF62F9FAA49}" type="slidenum">
              <a:rPr lang="es-MX" smtClean="0"/>
              <a:t>‹#›</a:t>
            </a:fld>
            <a:endParaRPr lang="es-MX"/>
          </a:p>
        </p:txBody>
      </p:sp>
    </p:spTree>
    <p:extLst>
      <p:ext uri="{BB962C8B-B14F-4D97-AF65-F5344CB8AC3E}">
        <p14:creationId xmlns:p14="http://schemas.microsoft.com/office/powerpoint/2010/main" val="2895708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F3A492-D3D2-41E9-A1A7-637C516F1F6B}" type="datetimeFigureOut">
              <a:rPr lang="es-MX" smtClean="0"/>
              <a:t>28/08/2023</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1131D5-60D9-4DF8-8008-2AF62F9FAA49}" type="slidenum">
              <a:rPr lang="es-MX" smtClean="0"/>
              <a:t>‹#›</a:t>
            </a:fld>
            <a:endParaRPr lang="es-MX"/>
          </a:p>
        </p:txBody>
      </p:sp>
    </p:spTree>
    <p:extLst>
      <p:ext uri="{BB962C8B-B14F-4D97-AF65-F5344CB8AC3E}">
        <p14:creationId xmlns:p14="http://schemas.microsoft.com/office/powerpoint/2010/main" val="3221232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mailto:licitacionespectro@indotel.gob.do"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428"/>
            <a:ext cx="12192762" cy="6857572"/>
          </a:xfrm>
          <a:prstGeom prst="rect">
            <a:avLst/>
          </a:prstGeom>
        </p:spPr>
      </p:pic>
      <p:sp>
        <p:nvSpPr>
          <p:cNvPr id="6" name="CuadroTexto 5"/>
          <p:cNvSpPr txBox="1"/>
          <p:nvPr/>
        </p:nvSpPr>
        <p:spPr>
          <a:xfrm>
            <a:off x="904973" y="1227802"/>
            <a:ext cx="10306640" cy="1446550"/>
          </a:xfrm>
          <a:prstGeom prst="rect">
            <a:avLst/>
          </a:prstGeom>
          <a:noFill/>
        </p:spPr>
        <p:txBody>
          <a:bodyPr wrap="square" lIns="91440" tIns="45720" rIns="91440" bIns="45720" rtlCol="0" anchor="t">
            <a:spAutoFit/>
          </a:bodyPr>
          <a:lstStyle/>
          <a:p>
            <a:pPr algn="ctr"/>
            <a:r>
              <a:rPr lang="es-MX" sz="4400" b="1">
                <a:solidFill>
                  <a:srgbClr val="06205C"/>
                </a:solidFill>
              </a:rPr>
              <a:t>Licitación de frecuencias en</a:t>
            </a:r>
            <a:endParaRPr lang="es-MX" sz="1200" b="1">
              <a:solidFill>
                <a:srgbClr val="000000"/>
              </a:solidFill>
            </a:endParaRPr>
          </a:p>
          <a:p>
            <a:pPr algn="ctr"/>
            <a:r>
              <a:rPr lang="es-MX" sz="4400" b="1">
                <a:solidFill>
                  <a:srgbClr val="06205C"/>
                </a:solidFill>
                <a:cs typeface="Calibri"/>
              </a:rPr>
              <a:t>700MHz, 2300 MHz y 3600 MHz</a:t>
            </a:r>
          </a:p>
        </p:txBody>
      </p:sp>
      <p:sp>
        <p:nvSpPr>
          <p:cNvPr id="8" name="CuadroTexto 7"/>
          <p:cNvSpPr txBox="1"/>
          <p:nvPr/>
        </p:nvSpPr>
        <p:spPr>
          <a:xfrm>
            <a:off x="968842" y="3193874"/>
            <a:ext cx="10171521" cy="2800767"/>
          </a:xfrm>
          <a:prstGeom prst="rect">
            <a:avLst/>
          </a:prstGeom>
          <a:noFill/>
        </p:spPr>
        <p:txBody>
          <a:bodyPr wrap="square" lIns="91440" tIns="45720" rIns="91440" bIns="45720" rtlCol="0" anchor="t">
            <a:spAutoFit/>
          </a:bodyPr>
          <a:lstStyle/>
          <a:p>
            <a:pPr algn="ctr"/>
            <a:r>
              <a:rPr lang="es-MX" sz="3200" b="1">
                <a:solidFill>
                  <a:srgbClr val="06205C"/>
                </a:solidFill>
              </a:rPr>
              <a:t>Aspectos claves de la propuesta de pliego </a:t>
            </a:r>
          </a:p>
          <a:p>
            <a:pPr algn="ctr"/>
            <a:r>
              <a:rPr lang="es-MX" sz="3200" b="1">
                <a:solidFill>
                  <a:srgbClr val="06205C"/>
                </a:solidFill>
              </a:rPr>
              <a:t>de condiciones generales</a:t>
            </a:r>
            <a:endParaRPr lang="es-MX" sz="3200" b="1">
              <a:solidFill>
                <a:srgbClr val="06205C"/>
              </a:solidFill>
              <a:cs typeface="Calibri"/>
            </a:endParaRPr>
          </a:p>
          <a:p>
            <a:pPr algn="ctr"/>
            <a:endParaRPr lang="es-MX" sz="2800">
              <a:solidFill>
                <a:srgbClr val="06205C"/>
              </a:solidFill>
            </a:endParaRPr>
          </a:p>
          <a:p>
            <a:pPr algn="ctr"/>
            <a:r>
              <a:rPr lang="es-MX" sz="2800">
                <a:solidFill>
                  <a:srgbClr val="06205C"/>
                </a:solidFill>
              </a:rPr>
              <a:t>Luis </a:t>
            </a:r>
            <a:r>
              <a:rPr lang="es-MX" sz="2800" err="1">
                <a:solidFill>
                  <a:srgbClr val="06205C"/>
                </a:solidFill>
              </a:rPr>
              <a:t>Scheker</a:t>
            </a:r>
            <a:endParaRPr lang="es-MX" sz="2800">
              <a:solidFill>
                <a:srgbClr val="06205C"/>
              </a:solidFill>
            </a:endParaRPr>
          </a:p>
          <a:p>
            <a:pPr algn="ctr"/>
            <a:r>
              <a:rPr lang="es-MX" sz="2800">
                <a:solidFill>
                  <a:srgbClr val="06205C"/>
                </a:solidFill>
              </a:rPr>
              <a:t>Director de Regulación y Defensa de la Competencia</a:t>
            </a:r>
            <a:endParaRPr lang="es-MX" sz="2800">
              <a:solidFill>
                <a:srgbClr val="06205C"/>
              </a:solidFill>
              <a:cs typeface="Calibri"/>
            </a:endParaRPr>
          </a:p>
          <a:p>
            <a:pPr algn="ctr"/>
            <a:r>
              <a:rPr lang="es-MX" sz="2800">
                <a:solidFill>
                  <a:srgbClr val="06205C"/>
                </a:solidFill>
                <a:cs typeface="Calibri"/>
              </a:rPr>
              <a:t>28 de Agosto 2023</a:t>
            </a:r>
          </a:p>
        </p:txBody>
      </p:sp>
    </p:spTree>
    <p:extLst>
      <p:ext uri="{BB962C8B-B14F-4D97-AF65-F5344CB8AC3E}">
        <p14:creationId xmlns:p14="http://schemas.microsoft.com/office/powerpoint/2010/main" val="3897958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 y="428"/>
            <a:ext cx="12192762" cy="6857572"/>
          </a:xfrm>
          <a:prstGeom prst="rect">
            <a:avLst/>
          </a:prstGeom>
        </p:spPr>
      </p:pic>
      <p:sp>
        <p:nvSpPr>
          <p:cNvPr id="6" name="Rectángulo 5"/>
          <p:cNvSpPr/>
          <p:nvPr/>
        </p:nvSpPr>
        <p:spPr>
          <a:xfrm>
            <a:off x="914400" y="684910"/>
            <a:ext cx="9162854" cy="783771"/>
          </a:xfrm>
          <a:prstGeom prst="rect">
            <a:avLst/>
          </a:prstGeom>
          <a:solidFill>
            <a:srgbClr val="B22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p:cNvSpPr txBox="1"/>
          <p:nvPr/>
        </p:nvSpPr>
        <p:spPr>
          <a:xfrm>
            <a:off x="957070" y="683826"/>
            <a:ext cx="9280437" cy="707886"/>
          </a:xfrm>
          <a:prstGeom prst="rect">
            <a:avLst/>
          </a:prstGeom>
          <a:noFill/>
        </p:spPr>
        <p:txBody>
          <a:bodyPr wrap="square" lIns="91440" tIns="45720" rIns="91440" bIns="45720" rtlCol="0" anchor="t">
            <a:spAutoFit/>
          </a:bodyPr>
          <a:lstStyle/>
          <a:p>
            <a:r>
              <a:rPr lang="es-MX" sz="4000">
                <a:solidFill>
                  <a:schemeClr val="bg1"/>
                </a:solidFill>
                <a:cs typeface="Calibri"/>
              </a:rPr>
              <a:t>Oferta Técnica</a:t>
            </a:r>
          </a:p>
        </p:txBody>
      </p:sp>
      <p:sp>
        <p:nvSpPr>
          <p:cNvPr id="8" name="CuadroTexto 7"/>
          <p:cNvSpPr txBox="1"/>
          <p:nvPr/>
        </p:nvSpPr>
        <p:spPr>
          <a:xfrm>
            <a:off x="914400" y="2075110"/>
            <a:ext cx="9591065" cy="2862322"/>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s-ES" sz="2000" dirty="0"/>
              <a:t>Incluye la información general, legal, económica y técnica sobre el Oferente y su propuesta, de conformidad con el Reglamento de autorizaciones (Res. 036-19) </a:t>
            </a:r>
            <a:endParaRPr lang="es-ES" sz="2000"/>
          </a:p>
          <a:p>
            <a:pPr marL="457200" indent="-457200">
              <a:buFont typeface="Arial" panose="020B0604020202020204" pitchFamily="34" charset="0"/>
              <a:buChar char="•"/>
            </a:pPr>
            <a:endParaRPr lang="es-ES" sz="2000"/>
          </a:p>
          <a:p>
            <a:pPr marL="457200" indent="-457200">
              <a:buFont typeface="Arial" panose="020B0604020202020204" pitchFamily="34" charset="0"/>
              <a:buChar char="•"/>
            </a:pPr>
            <a:r>
              <a:rPr lang="es-ES" sz="2000" dirty="0"/>
              <a:t>Se verificará que el oferente: </a:t>
            </a:r>
            <a:endParaRPr lang="es-ES" sz="2000" dirty="0">
              <a:cs typeface="Calibri"/>
            </a:endParaRPr>
          </a:p>
          <a:p>
            <a:pPr marL="914400" lvl="1" indent="-457200">
              <a:buFont typeface="Arial" panose="020B0604020202020204" pitchFamily="34" charset="0"/>
              <a:buChar char="•"/>
            </a:pPr>
            <a:r>
              <a:rPr lang="es-ES" sz="2000" dirty="0"/>
              <a:t>No tiene ninguna de las prohibiciones anteriores, </a:t>
            </a:r>
            <a:endParaRPr lang="es-ES" sz="2000" dirty="0">
              <a:cs typeface="Calibri"/>
            </a:endParaRPr>
          </a:p>
          <a:p>
            <a:pPr marL="914400" lvl="1" indent="-457200">
              <a:buFont typeface="Arial" panose="020B0604020202020204" pitchFamily="34" charset="0"/>
              <a:buChar char="•"/>
            </a:pPr>
            <a:r>
              <a:rPr lang="es-ES" sz="2000" dirty="0"/>
              <a:t>Ha depositado toda la información requerida, </a:t>
            </a:r>
            <a:endParaRPr lang="es-ES" sz="2000" dirty="0">
              <a:cs typeface="Calibri"/>
            </a:endParaRPr>
          </a:p>
          <a:p>
            <a:pPr marL="914400" lvl="1" indent="-457200">
              <a:buFont typeface="Arial" panose="020B0604020202020204" pitchFamily="34" charset="0"/>
              <a:buChar char="•"/>
            </a:pPr>
            <a:r>
              <a:rPr lang="es-ES" sz="2000" dirty="0"/>
              <a:t>Propone un proyecto técnico capaz de satisfacer el PME de la licitación, </a:t>
            </a:r>
            <a:endParaRPr lang="es-ES" sz="2000" dirty="0">
              <a:cs typeface="Calibri"/>
            </a:endParaRPr>
          </a:p>
          <a:p>
            <a:pPr marL="914400" lvl="1" indent="-457200">
              <a:buFont typeface="Arial" panose="020B0604020202020204" pitchFamily="34" charset="0"/>
              <a:buChar char="•"/>
            </a:pPr>
            <a:r>
              <a:rPr lang="es-ES" sz="2000" dirty="0"/>
              <a:t>Tiene la capacidad financiera para realizar el plan de inversión asociado al proyecto técnico.</a:t>
            </a:r>
            <a:endParaRPr lang="es-MX" sz="2000" dirty="0">
              <a:solidFill>
                <a:srgbClr val="06205C"/>
              </a:solidFill>
              <a:latin typeface="+mj-lt"/>
              <a:cs typeface="Calibri Light"/>
            </a:endParaRPr>
          </a:p>
        </p:txBody>
      </p:sp>
    </p:spTree>
    <p:extLst>
      <p:ext uri="{BB962C8B-B14F-4D97-AF65-F5344CB8AC3E}">
        <p14:creationId xmlns:p14="http://schemas.microsoft.com/office/powerpoint/2010/main" val="1176380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 y="428"/>
            <a:ext cx="12192762" cy="6857572"/>
          </a:xfrm>
          <a:prstGeom prst="rect">
            <a:avLst/>
          </a:prstGeom>
        </p:spPr>
      </p:pic>
      <p:sp>
        <p:nvSpPr>
          <p:cNvPr id="6" name="Rectángulo 5"/>
          <p:cNvSpPr/>
          <p:nvPr/>
        </p:nvSpPr>
        <p:spPr>
          <a:xfrm>
            <a:off x="914400" y="684910"/>
            <a:ext cx="9162854" cy="783771"/>
          </a:xfrm>
          <a:prstGeom prst="rect">
            <a:avLst/>
          </a:prstGeom>
          <a:solidFill>
            <a:srgbClr val="B22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p:cNvSpPr txBox="1"/>
          <p:nvPr/>
        </p:nvSpPr>
        <p:spPr>
          <a:xfrm>
            <a:off x="957070" y="683826"/>
            <a:ext cx="9280437" cy="707886"/>
          </a:xfrm>
          <a:prstGeom prst="rect">
            <a:avLst/>
          </a:prstGeom>
          <a:noFill/>
        </p:spPr>
        <p:txBody>
          <a:bodyPr wrap="square" lIns="91440" tIns="45720" rIns="91440" bIns="45720" rtlCol="0" anchor="t">
            <a:spAutoFit/>
          </a:bodyPr>
          <a:lstStyle/>
          <a:p>
            <a:r>
              <a:rPr lang="es-MX" sz="4000">
                <a:solidFill>
                  <a:schemeClr val="bg1"/>
                </a:solidFill>
              </a:rPr>
              <a:t>Oferta Económica</a:t>
            </a:r>
            <a:endParaRPr lang="en-US" err="1">
              <a:solidFill>
                <a:schemeClr val="bg1"/>
              </a:solidFill>
            </a:endParaRPr>
          </a:p>
        </p:txBody>
      </p:sp>
      <p:sp>
        <p:nvSpPr>
          <p:cNvPr id="8" name="CuadroTexto 7"/>
          <p:cNvSpPr txBox="1"/>
          <p:nvPr/>
        </p:nvSpPr>
        <p:spPr>
          <a:xfrm>
            <a:off x="914400" y="1885769"/>
            <a:ext cx="9591065" cy="4708981"/>
          </a:xfrm>
          <a:prstGeom prst="rect">
            <a:avLst/>
          </a:prstGeom>
          <a:noFill/>
        </p:spPr>
        <p:txBody>
          <a:bodyPr wrap="square" lIns="91440" tIns="45720" rIns="91440" bIns="45720" rtlCol="0" anchor="t">
            <a:spAutoFit/>
          </a:bodyPr>
          <a:lstStyle/>
          <a:p>
            <a:r>
              <a:rPr lang="es-ES" sz="2000"/>
              <a:t>Conforme formulario diseñado para tal fin, las Oferentes deberán indicar la cantidad de MHz de interés y el Precio por MHz por año que ofrece. </a:t>
            </a:r>
          </a:p>
          <a:p>
            <a:endParaRPr lang="es-ES" sz="2000"/>
          </a:p>
          <a:p>
            <a:r>
              <a:rPr lang="es-ES" sz="2000"/>
              <a:t>Ejemplo -&gt; </a:t>
            </a:r>
            <a:endParaRPr lang="es-ES" sz="2000">
              <a:cs typeface="Calibri"/>
            </a:endParaRPr>
          </a:p>
          <a:p>
            <a:endParaRPr lang="es-ES" sz="2000"/>
          </a:p>
          <a:p>
            <a:endParaRPr lang="es-ES" sz="2000"/>
          </a:p>
          <a:p>
            <a:endParaRPr lang="es-ES" sz="2000"/>
          </a:p>
          <a:p>
            <a:endParaRPr lang="es-ES" sz="2000"/>
          </a:p>
          <a:p>
            <a:endParaRPr lang="es-ES" sz="2000"/>
          </a:p>
          <a:p>
            <a:endParaRPr lang="es-ES" sz="2000"/>
          </a:p>
          <a:p>
            <a:endParaRPr lang="es-ES" sz="2000"/>
          </a:p>
          <a:p>
            <a:endParaRPr lang="es-ES" sz="2000"/>
          </a:p>
          <a:p>
            <a:endParaRPr lang="es-ES" sz="2000"/>
          </a:p>
          <a:p>
            <a:r>
              <a:rPr lang="es-ES" sz="2000"/>
              <a:t>Las ofertas no podrán tener un P/MHz/Año menor al </a:t>
            </a:r>
            <a:r>
              <a:rPr lang="es-ES" sz="2000" b="1"/>
              <a:t>valor referencial </a:t>
            </a:r>
            <a:r>
              <a:rPr lang="es-ES" sz="2000"/>
              <a:t>contenido en los pliegos.</a:t>
            </a:r>
            <a:endParaRPr lang="es-ES" sz="2000">
              <a:solidFill>
                <a:srgbClr val="000000"/>
              </a:solidFill>
              <a:latin typeface="Calibri"/>
              <a:cs typeface="Calibri"/>
            </a:endParaRPr>
          </a:p>
        </p:txBody>
      </p:sp>
      <p:graphicFrame>
        <p:nvGraphicFramePr>
          <p:cNvPr id="4" name="Table 8">
            <a:extLst>
              <a:ext uri="{FF2B5EF4-FFF2-40B4-BE49-F238E27FC236}">
                <a16:creationId xmlns:a16="http://schemas.microsoft.com/office/drawing/2014/main" id="{C94304BA-68D0-3A8E-8D57-C31D717741AD}"/>
              </a:ext>
            </a:extLst>
          </p:cNvPr>
          <p:cNvGraphicFramePr>
            <a:graphicFrameLocks noGrp="1"/>
          </p:cNvGraphicFramePr>
          <p:nvPr>
            <p:extLst>
              <p:ext uri="{D42A27DB-BD31-4B8C-83A1-F6EECF244321}">
                <p14:modId xmlns:p14="http://schemas.microsoft.com/office/powerpoint/2010/main" val="2922815234"/>
              </p:ext>
            </p:extLst>
          </p:nvPr>
        </p:nvGraphicFramePr>
        <p:xfrm>
          <a:off x="2286000" y="2702943"/>
          <a:ext cx="8067174" cy="2682240"/>
        </p:xfrm>
        <a:graphic>
          <a:graphicData uri="http://schemas.openxmlformats.org/drawingml/2006/table">
            <a:tbl>
              <a:tblPr firstRow="1" bandRow="1">
                <a:tableStyleId>{5C22544A-7EE6-4342-B048-85BDC9FD1C3A}</a:tableStyleId>
              </a:tblPr>
              <a:tblGrid>
                <a:gridCol w="2546940">
                  <a:extLst>
                    <a:ext uri="{9D8B030D-6E8A-4147-A177-3AD203B41FA5}">
                      <a16:colId xmlns:a16="http://schemas.microsoft.com/office/drawing/2014/main" val="2303561254"/>
                    </a:ext>
                  </a:extLst>
                </a:gridCol>
                <a:gridCol w="2546940">
                  <a:extLst>
                    <a:ext uri="{9D8B030D-6E8A-4147-A177-3AD203B41FA5}">
                      <a16:colId xmlns:a16="http://schemas.microsoft.com/office/drawing/2014/main" val="89714903"/>
                    </a:ext>
                  </a:extLst>
                </a:gridCol>
                <a:gridCol w="2973294">
                  <a:extLst>
                    <a:ext uri="{9D8B030D-6E8A-4147-A177-3AD203B41FA5}">
                      <a16:colId xmlns:a16="http://schemas.microsoft.com/office/drawing/2014/main" val="1710090459"/>
                    </a:ext>
                  </a:extLst>
                </a:gridCol>
              </a:tblGrid>
              <a:tr h="356015">
                <a:tc>
                  <a:txBody>
                    <a:bodyPr/>
                    <a:lstStyle/>
                    <a:p>
                      <a:r>
                        <a:rPr lang="es-ES" sz="2000" dirty="0"/>
                        <a:t>Cantidad de MHz</a:t>
                      </a:r>
                      <a:endParaRPr lang="en-US" sz="2000" dirty="0"/>
                    </a:p>
                  </a:txBody>
                  <a:tcPr/>
                </a:tc>
                <a:tc>
                  <a:txBody>
                    <a:bodyPr/>
                    <a:lstStyle/>
                    <a:p>
                      <a:r>
                        <a:rPr lang="es-ES" sz="2000" dirty="0"/>
                        <a:t>Precio/MHz/Año</a:t>
                      </a:r>
                      <a:endParaRPr lang="en-US" sz="2000" dirty="0"/>
                    </a:p>
                  </a:txBody>
                  <a:tcPr/>
                </a:tc>
                <a:tc>
                  <a:txBody>
                    <a:bodyPr/>
                    <a:lstStyle/>
                    <a:p>
                      <a:pPr lvl="0">
                        <a:buNone/>
                      </a:pPr>
                      <a:r>
                        <a:rPr lang="es-ES" sz="2000" dirty="0"/>
                        <a:t>Valor Económico (P*Q)</a:t>
                      </a:r>
                    </a:p>
                  </a:txBody>
                  <a:tcPr/>
                </a:tc>
                <a:extLst>
                  <a:ext uri="{0D108BD9-81ED-4DB2-BD59-A6C34878D82A}">
                    <a16:rowId xmlns:a16="http://schemas.microsoft.com/office/drawing/2014/main" val="287071947"/>
                  </a:ext>
                </a:extLst>
              </a:tr>
              <a:tr h="356015">
                <a:tc>
                  <a:txBody>
                    <a:bodyPr/>
                    <a:lstStyle/>
                    <a:p>
                      <a:r>
                        <a:rPr lang="en-US" sz="2000" dirty="0"/>
                        <a:t>50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$100</a:t>
                      </a:r>
                    </a:p>
                  </a:txBody>
                  <a:tcPr/>
                </a:tc>
                <a:tc>
                  <a:txBody>
                    <a:bodyPr/>
                    <a:lstStyle/>
                    <a:p>
                      <a:pPr marL="0" lvl="0" indent="0" algn="l" defTabSz="914400">
                        <a:lnSpc>
                          <a:spcPct val="100000"/>
                        </a:lnSpc>
                        <a:spcBef>
                          <a:spcPts val="0"/>
                        </a:spcBef>
                        <a:spcAft>
                          <a:spcPts val="0"/>
                        </a:spcAft>
                        <a:buNone/>
                        <a:tabLst/>
                        <a:defRPr/>
                      </a:pPr>
                      <a:r>
                        <a:rPr lang="en-US" sz="2000" dirty="0"/>
                        <a:t>$5000</a:t>
                      </a:r>
                    </a:p>
                  </a:txBody>
                  <a:tcPr/>
                </a:tc>
                <a:extLst>
                  <a:ext uri="{0D108BD9-81ED-4DB2-BD59-A6C34878D82A}">
                    <a16:rowId xmlns:a16="http://schemas.microsoft.com/office/drawing/2014/main" val="381204124"/>
                  </a:ext>
                </a:extLst>
              </a:tr>
              <a:tr h="356015">
                <a:tc>
                  <a:txBody>
                    <a:bodyPr/>
                    <a:lstStyle/>
                    <a:p>
                      <a:r>
                        <a:rPr lang="en-US" sz="2000" dirty="0"/>
                        <a:t>40</a:t>
                      </a:r>
                    </a:p>
                  </a:txBody>
                  <a:tcPr/>
                </a:tc>
                <a:tc>
                  <a:txBody>
                    <a:bodyPr/>
                    <a:lstStyle/>
                    <a:p>
                      <a:r>
                        <a:rPr lang="en-US" sz="2000" dirty="0"/>
                        <a:t> $70</a:t>
                      </a:r>
                    </a:p>
                  </a:txBody>
                  <a:tcPr/>
                </a:tc>
                <a:tc>
                  <a:txBody>
                    <a:bodyPr/>
                    <a:lstStyle/>
                    <a:p>
                      <a:pPr lvl="0">
                        <a:buNone/>
                      </a:pPr>
                      <a:r>
                        <a:rPr lang="en-US" sz="2000" dirty="0"/>
                        <a:t>$2800</a:t>
                      </a:r>
                    </a:p>
                  </a:txBody>
                  <a:tcPr/>
                </a:tc>
                <a:extLst>
                  <a:ext uri="{0D108BD9-81ED-4DB2-BD59-A6C34878D82A}">
                    <a16:rowId xmlns:a16="http://schemas.microsoft.com/office/drawing/2014/main" val="2474062505"/>
                  </a:ext>
                </a:extLst>
              </a:tr>
              <a:tr h="356015">
                <a:tc>
                  <a:txBody>
                    <a:bodyPr/>
                    <a:lstStyle/>
                    <a:p>
                      <a:r>
                        <a:rPr lang="en-US" sz="2000" dirty="0"/>
                        <a:t>20</a:t>
                      </a:r>
                    </a:p>
                  </a:txBody>
                  <a:tcPr/>
                </a:tc>
                <a:tc>
                  <a:txBody>
                    <a:bodyPr/>
                    <a:lstStyle/>
                    <a:p>
                      <a:r>
                        <a:rPr lang="en-US" sz="2000" dirty="0"/>
                        <a:t> $105</a:t>
                      </a:r>
                    </a:p>
                  </a:txBody>
                  <a:tcPr/>
                </a:tc>
                <a:tc>
                  <a:txBody>
                    <a:bodyPr/>
                    <a:lstStyle/>
                    <a:p>
                      <a:pPr lvl="0">
                        <a:buNone/>
                      </a:pPr>
                      <a:r>
                        <a:rPr lang="en-US" sz="2000" dirty="0"/>
                        <a:t>$2100</a:t>
                      </a:r>
                    </a:p>
                  </a:txBody>
                  <a:tcPr/>
                </a:tc>
                <a:extLst>
                  <a:ext uri="{0D108BD9-81ED-4DB2-BD59-A6C34878D82A}">
                    <a16:rowId xmlns:a16="http://schemas.microsoft.com/office/drawing/2014/main" val="3362704721"/>
                  </a:ext>
                </a:extLst>
              </a:tr>
              <a:tr h="356015">
                <a:tc>
                  <a:txBody>
                    <a:bodyPr/>
                    <a:lstStyle/>
                    <a:p>
                      <a:r>
                        <a:rPr lang="en-US" sz="2000" dirty="0"/>
                        <a:t>30</a:t>
                      </a:r>
                    </a:p>
                  </a:txBody>
                  <a:tcPr/>
                </a:tc>
                <a:tc>
                  <a:txBody>
                    <a:bodyPr/>
                    <a:lstStyle/>
                    <a:p>
                      <a:r>
                        <a:rPr lang="en-US" sz="2000" dirty="0"/>
                        <a:t> $70</a:t>
                      </a:r>
                    </a:p>
                  </a:txBody>
                  <a:tcPr/>
                </a:tc>
                <a:tc>
                  <a:txBody>
                    <a:bodyPr/>
                    <a:lstStyle/>
                    <a:p>
                      <a:pPr lvl="0">
                        <a:buNone/>
                      </a:pPr>
                      <a:r>
                        <a:rPr lang="en-US" sz="2000" dirty="0"/>
                        <a:t>$2100</a:t>
                      </a:r>
                    </a:p>
                  </a:txBody>
                  <a:tcPr/>
                </a:tc>
                <a:extLst>
                  <a:ext uri="{0D108BD9-81ED-4DB2-BD59-A6C34878D82A}">
                    <a16:rowId xmlns:a16="http://schemas.microsoft.com/office/drawing/2014/main" val="3482410428"/>
                  </a:ext>
                </a:extLst>
              </a:tr>
              <a:tr h="356015">
                <a:tc gridSpan="3">
                  <a:txBody>
                    <a:bodyPr/>
                    <a:lstStyle/>
                    <a:p>
                      <a:pPr lvl="0">
                        <a:buNone/>
                      </a:pPr>
                      <a:r>
                        <a:rPr lang="en-US" sz="2000" b="0" i="0" u="none" strike="noStrike" noProof="0" dirty="0">
                          <a:latin typeface="Calibri"/>
                        </a:rPr>
                        <a:t>Las </a:t>
                      </a:r>
                      <a:r>
                        <a:rPr lang="en-US" sz="2000" b="0" i="0" u="none" strike="noStrike" noProof="0" dirty="0" err="1">
                          <a:latin typeface="Calibri"/>
                        </a:rPr>
                        <a:t>ofertas</a:t>
                      </a:r>
                      <a:r>
                        <a:rPr lang="en-US" sz="2000" b="0" i="0" u="none" strike="noStrike" noProof="0" dirty="0">
                          <a:latin typeface="Calibri"/>
                        </a:rPr>
                        <a:t> </a:t>
                      </a:r>
                      <a:r>
                        <a:rPr lang="en-US" sz="2000" b="0" i="0" u="none" strike="noStrike" noProof="0" dirty="0" err="1">
                          <a:latin typeface="Calibri"/>
                        </a:rPr>
                        <a:t>serán</a:t>
                      </a:r>
                      <a:r>
                        <a:rPr lang="en-US" sz="2000" b="0" i="0" u="none" strike="noStrike" noProof="0" dirty="0">
                          <a:latin typeface="Calibri"/>
                        </a:rPr>
                        <a:t> </a:t>
                      </a:r>
                      <a:r>
                        <a:rPr lang="en-US" sz="2000" b="0" i="0" u="none" strike="noStrike" noProof="0" dirty="0" err="1">
                          <a:latin typeface="Calibri"/>
                        </a:rPr>
                        <a:t>priorizadas</a:t>
                      </a:r>
                      <a:r>
                        <a:rPr lang="en-US" sz="2000" b="0" i="0" u="none" strike="noStrike" noProof="0" dirty="0">
                          <a:latin typeface="Calibri"/>
                        </a:rPr>
                        <a:t> </a:t>
                      </a:r>
                      <a:r>
                        <a:rPr lang="en-US" sz="2000" b="0" i="0" u="none" strike="noStrike" noProof="0" dirty="0" err="1">
                          <a:latin typeface="Calibri"/>
                        </a:rPr>
                        <a:t>en</a:t>
                      </a:r>
                      <a:r>
                        <a:rPr lang="en-US" sz="2000" b="0" i="0" u="none" strike="noStrike" noProof="0" dirty="0">
                          <a:latin typeface="Calibri"/>
                        </a:rPr>
                        <a:t> </a:t>
                      </a:r>
                      <a:r>
                        <a:rPr lang="en-US" sz="2000" b="0" i="0" u="none" strike="noStrike" noProof="0" dirty="0" err="1">
                          <a:latin typeface="Calibri"/>
                        </a:rPr>
                        <a:t>función</a:t>
                      </a:r>
                      <a:r>
                        <a:rPr lang="en-US" sz="2000" b="0" i="0" u="none" strike="noStrike" noProof="0" dirty="0">
                          <a:latin typeface="Calibri"/>
                        </a:rPr>
                        <a:t> mayor valor </a:t>
                      </a:r>
                      <a:r>
                        <a:rPr lang="en-US" sz="2000" b="0" i="0" u="none" strike="noStrike" noProof="0" dirty="0" err="1">
                          <a:latin typeface="Calibri"/>
                        </a:rPr>
                        <a:t>económico</a:t>
                      </a:r>
                      <a:r>
                        <a:rPr lang="en-US" sz="2000" b="0" i="0" u="none" strike="noStrike" noProof="0" dirty="0">
                          <a:latin typeface="Calibri"/>
                        </a:rPr>
                        <a:t> (</a:t>
                      </a:r>
                      <a:r>
                        <a:rPr lang="en-US" sz="2000" b="0" i="0" u="none" strike="noStrike" noProof="0" dirty="0" err="1">
                          <a:latin typeface="Calibri"/>
                        </a:rPr>
                        <a:t>por</a:t>
                      </a:r>
                      <a:r>
                        <a:rPr lang="en-US" sz="2000" b="0" i="0" u="none" strike="noStrike" noProof="0" dirty="0">
                          <a:latin typeface="Calibri"/>
                        </a:rPr>
                        <a:t> </a:t>
                      </a:r>
                      <a:r>
                        <a:rPr lang="en-US" sz="2000" b="0" i="0" u="none" strike="noStrike" noProof="0" dirty="0" err="1">
                          <a:latin typeface="Calibri"/>
                        </a:rPr>
                        <a:t>año</a:t>
                      </a:r>
                      <a:r>
                        <a:rPr lang="en-US" sz="2000" b="0" i="0" u="none" strike="noStrike" noProof="0" dirty="0">
                          <a:latin typeface="Calibri"/>
                        </a:rPr>
                        <a:t>). En </a:t>
                      </a:r>
                      <a:r>
                        <a:rPr lang="en-US" sz="2000" b="0" i="0" u="none" strike="noStrike" noProof="0" dirty="0" err="1">
                          <a:latin typeface="Calibri"/>
                        </a:rPr>
                        <a:t>caso</a:t>
                      </a:r>
                      <a:r>
                        <a:rPr lang="en-US" sz="2000" b="0" i="0" u="none" strike="noStrike" noProof="0" dirty="0">
                          <a:latin typeface="Calibri"/>
                        </a:rPr>
                        <a:t> de </a:t>
                      </a:r>
                      <a:r>
                        <a:rPr lang="en-US" sz="2000" b="0" i="0" u="none" strike="noStrike" noProof="0" dirty="0" err="1">
                          <a:latin typeface="Calibri"/>
                        </a:rPr>
                        <a:t>valores</a:t>
                      </a:r>
                      <a:r>
                        <a:rPr lang="en-US" sz="2000" b="0" i="0" u="none" strike="noStrike" noProof="0" dirty="0">
                          <a:latin typeface="Calibri"/>
                        </a:rPr>
                        <a:t> </a:t>
                      </a:r>
                      <a:r>
                        <a:rPr lang="en-US" sz="2000" b="0" i="0" u="none" strike="noStrike" noProof="0" dirty="0" err="1">
                          <a:latin typeface="Calibri"/>
                        </a:rPr>
                        <a:t>iguales</a:t>
                      </a:r>
                      <a:r>
                        <a:rPr lang="en-US" sz="2000" b="0" i="0" u="none" strike="noStrike" noProof="0" dirty="0">
                          <a:latin typeface="Calibri"/>
                        </a:rPr>
                        <a:t>, </a:t>
                      </a:r>
                      <a:r>
                        <a:rPr lang="en-US" sz="2000" b="0" i="0" u="none" strike="noStrike" noProof="0" dirty="0" err="1">
                          <a:latin typeface="Calibri"/>
                        </a:rPr>
                        <a:t>tendrá</a:t>
                      </a:r>
                      <a:r>
                        <a:rPr lang="en-US" sz="2000" b="0" i="0" u="none" strike="noStrike" noProof="0" dirty="0">
                          <a:latin typeface="Calibri"/>
                        </a:rPr>
                        <a:t> </a:t>
                      </a:r>
                      <a:r>
                        <a:rPr lang="en-US" sz="2000" b="0" i="0" u="none" strike="noStrike" noProof="0" dirty="0" err="1">
                          <a:latin typeface="Calibri"/>
                        </a:rPr>
                        <a:t>prioridad</a:t>
                      </a:r>
                      <a:r>
                        <a:rPr lang="en-US" sz="2000" b="0" i="0" u="none" strike="noStrike" noProof="0" dirty="0">
                          <a:latin typeface="Calibri"/>
                        </a:rPr>
                        <a:t> la de mayor </a:t>
                      </a:r>
                      <a:r>
                        <a:rPr lang="en-US" sz="2000" b="0" i="0" u="none" strike="noStrike" noProof="0" dirty="0">
                          <a:solidFill>
                            <a:srgbClr val="000000"/>
                          </a:solidFill>
                          <a:latin typeface="Calibri"/>
                        </a:rPr>
                        <a:t> P/MHz/Año</a:t>
                      </a:r>
                      <a:r>
                        <a:rPr lang="en-US" sz="2000" b="0" i="0" u="none" strike="noStrike" noProof="0" dirty="0">
                          <a:latin typeface="Calibri"/>
                        </a:rPr>
                        <a:t>.</a:t>
                      </a:r>
                      <a:endParaRPr lang="en-US" sz="2000"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43878804"/>
                  </a:ext>
                </a:extLst>
              </a:tr>
            </a:tbl>
          </a:graphicData>
        </a:graphic>
      </p:graphicFrame>
    </p:spTree>
    <p:extLst>
      <p:ext uri="{BB962C8B-B14F-4D97-AF65-F5344CB8AC3E}">
        <p14:creationId xmlns:p14="http://schemas.microsoft.com/office/powerpoint/2010/main" val="1762285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 y="428"/>
            <a:ext cx="12192762" cy="6857572"/>
          </a:xfrm>
          <a:prstGeom prst="rect">
            <a:avLst/>
          </a:prstGeom>
        </p:spPr>
      </p:pic>
      <p:sp>
        <p:nvSpPr>
          <p:cNvPr id="6" name="Rectángulo 5"/>
          <p:cNvSpPr/>
          <p:nvPr/>
        </p:nvSpPr>
        <p:spPr>
          <a:xfrm>
            <a:off x="914400" y="684910"/>
            <a:ext cx="9162854" cy="783771"/>
          </a:xfrm>
          <a:prstGeom prst="rect">
            <a:avLst/>
          </a:prstGeom>
          <a:solidFill>
            <a:srgbClr val="B22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p:cNvSpPr txBox="1"/>
          <p:nvPr/>
        </p:nvSpPr>
        <p:spPr>
          <a:xfrm>
            <a:off x="957070" y="683826"/>
            <a:ext cx="9280437" cy="707886"/>
          </a:xfrm>
          <a:prstGeom prst="rect">
            <a:avLst/>
          </a:prstGeom>
          <a:noFill/>
        </p:spPr>
        <p:txBody>
          <a:bodyPr wrap="square" lIns="91440" tIns="45720" rIns="91440" bIns="45720" rtlCol="0" anchor="t">
            <a:spAutoFit/>
          </a:bodyPr>
          <a:lstStyle/>
          <a:p>
            <a:r>
              <a:rPr lang="es-MX" sz="4000">
                <a:solidFill>
                  <a:schemeClr val="bg1"/>
                </a:solidFill>
              </a:rPr>
              <a:t>Mecanismo de Selección</a:t>
            </a:r>
          </a:p>
        </p:txBody>
      </p:sp>
      <p:sp>
        <p:nvSpPr>
          <p:cNvPr id="8" name="CuadroTexto 7"/>
          <p:cNvSpPr txBox="1"/>
          <p:nvPr/>
        </p:nvSpPr>
        <p:spPr>
          <a:xfrm>
            <a:off x="914400" y="1813882"/>
            <a:ext cx="9323107" cy="4401205"/>
          </a:xfrm>
          <a:prstGeom prst="rect">
            <a:avLst/>
          </a:prstGeom>
          <a:noFill/>
        </p:spPr>
        <p:txBody>
          <a:bodyPr wrap="square" lIns="91440" tIns="45720" rIns="91440" bIns="45720" rtlCol="0" anchor="t">
            <a:spAutoFit/>
          </a:bodyPr>
          <a:lstStyle/>
          <a:p>
            <a:r>
              <a:rPr lang="es-ES" sz="2000" dirty="0"/>
              <a:t>Las Ofertas Económicas serán seleccionadas y los bloques adjudicados siguiendo la siguiente regla: </a:t>
            </a:r>
          </a:p>
          <a:p>
            <a:endParaRPr lang="es-ES" sz="2000"/>
          </a:p>
          <a:p>
            <a:pPr marL="457200" indent="-457200">
              <a:buFont typeface="+mj-lt"/>
              <a:buAutoNum type="arabicPeriod"/>
            </a:pPr>
            <a:r>
              <a:rPr lang="es-ES" sz="2000" dirty="0"/>
              <a:t>La Oferta con mayor valor económico por año en cada banda será ganadora de la cantidad de bloques por la que concursó. Este Oferente no será considerado para más bloques en esa banda. </a:t>
            </a:r>
            <a:endParaRPr lang="es-ES" sz="2000" dirty="0">
              <a:cs typeface="Calibri"/>
            </a:endParaRPr>
          </a:p>
          <a:p>
            <a:pPr marL="457200" indent="-457200">
              <a:buFont typeface="+mj-lt"/>
              <a:buAutoNum type="arabicPeriod"/>
            </a:pPr>
            <a:r>
              <a:rPr lang="es-ES" sz="2000" dirty="0"/>
              <a:t>El Oferente con la siguiente Oferta con mayor valor económico, asociada a una cantidad de espectro aun disponible para adjudicación, le será asignada la cantidad de bloques correspondientes a dicha oferta. Este Oferente no será considerado para más bloques en esa banda. </a:t>
            </a:r>
            <a:endParaRPr lang="es-ES" sz="2000" dirty="0">
              <a:cs typeface="Calibri"/>
            </a:endParaRPr>
          </a:p>
          <a:p>
            <a:pPr marL="457200" indent="-457200">
              <a:buFont typeface="+mj-lt"/>
              <a:buAutoNum type="arabicPeriod"/>
            </a:pPr>
            <a:r>
              <a:rPr lang="es-ES" sz="2000" dirty="0"/>
              <a:t>Este proceso se repetirá hasta que se hayan asignado todos los bloques o hasta que ya no haya más Oferentes calificados.</a:t>
            </a:r>
          </a:p>
          <a:p>
            <a:pPr marL="457200" indent="-457200">
              <a:buAutoNum type="arabicPeriod"/>
            </a:pPr>
            <a:r>
              <a:rPr lang="es-ES" sz="2000" dirty="0">
                <a:solidFill>
                  <a:srgbClr val="000000"/>
                </a:solidFill>
                <a:latin typeface="Calibri"/>
                <a:cs typeface="Calibri"/>
              </a:rPr>
              <a:t>Los bloques se asignarán de manera contigua. La oferta ganadora con mayor valor escogerá primero en que extremo de la banda prefiere que sea su asignación.</a:t>
            </a:r>
          </a:p>
        </p:txBody>
      </p:sp>
    </p:spTree>
    <p:extLst>
      <p:ext uri="{BB962C8B-B14F-4D97-AF65-F5344CB8AC3E}">
        <p14:creationId xmlns:p14="http://schemas.microsoft.com/office/powerpoint/2010/main" val="1376675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 y="428"/>
            <a:ext cx="12192762" cy="6857572"/>
          </a:xfrm>
          <a:prstGeom prst="rect">
            <a:avLst/>
          </a:prstGeom>
        </p:spPr>
      </p:pic>
      <p:sp>
        <p:nvSpPr>
          <p:cNvPr id="6" name="Rectángulo 5"/>
          <p:cNvSpPr/>
          <p:nvPr/>
        </p:nvSpPr>
        <p:spPr>
          <a:xfrm>
            <a:off x="914400" y="972457"/>
            <a:ext cx="7765143" cy="783771"/>
          </a:xfrm>
          <a:prstGeom prst="rect">
            <a:avLst/>
          </a:prstGeom>
          <a:solidFill>
            <a:srgbClr val="B22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p:cNvSpPr txBox="1"/>
          <p:nvPr/>
        </p:nvSpPr>
        <p:spPr>
          <a:xfrm>
            <a:off x="1088575" y="957943"/>
            <a:ext cx="7452309" cy="707886"/>
          </a:xfrm>
          <a:prstGeom prst="rect">
            <a:avLst/>
          </a:prstGeom>
          <a:noFill/>
        </p:spPr>
        <p:txBody>
          <a:bodyPr wrap="square" lIns="91440" tIns="45720" rIns="91440" bIns="45720" rtlCol="0" anchor="t">
            <a:spAutoFit/>
          </a:bodyPr>
          <a:lstStyle/>
          <a:p>
            <a:r>
              <a:rPr lang="es-MX" sz="4000">
                <a:solidFill>
                  <a:schemeClr val="bg1"/>
                </a:solidFill>
              </a:rPr>
              <a:t>Cronograma Pliego</a:t>
            </a:r>
          </a:p>
        </p:txBody>
      </p:sp>
      <p:sp>
        <p:nvSpPr>
          <p:cNvPr id="8" name="CuadroTexto 7"/>
          <p:cNvSpPr txBox="1"/>
          <p:nvPr/>
        </p:nvSpPr>
        <p:spPr>
          <a:xfrm>
            <a:off x="914400" y="1975092"/>
            <a:ext cx="9192638" cy="3416320"/>
          </a:xfrm>
          <a:prstGeom prst="rect">
            <a:avLst/>
          </a:prstGeom>
          <a:noFill/>
        </p:spPr>
        <p:txBody>
          <a:bodyPr wrap="square" lIns="91440" tIns="45720" rIns="91440" bIns="45720" rtlCol="0" anchor="t">
            <a:spAutoFit/>
          </a:bodyPr>
          <a:lstStyle/>
          <a:p>
            <a:r>
              <a:rPr lang="es-MX" sz="2400" dirty="0">
                <a:solidFill>
                  <a:srgbClr val="06205C"/>
                </a:solidFill>
                <a:latin typeface="+mj-lt"/>
              </a:rPr>
              <a:t>El cronograma previsto toma</a:t>
            </a:r>
            <a:r>
              <a:rPr lang="es-MX" sz="2400" b="1" dirty="0">
                <a:solidFill>
                  <a:srgbClr val="06205C"/>
                </a:solidFill>
                <a:latin typeface="+mj-lt"/>
              </a:rPr>
              <a:t> 5.5 </a:t>
            </a:r>
            <a:r>
              <a:rPr lang="es-MX" sz="2400" dirty="0">
                <a:solidFill>
                  <a:srgbClr val="06205C"/>
                </a:solidFill>
                <a:latin typeface="+mj-lt"/>
              </a:rPr>
              <a:t>meses para su adjudicación: </a:t>
            </a:r>
            <a:endParaRPr lang="es-MX" sz="2400" dirty="0">
              <a:solidFill>
                <a:srgbClr val="06205C"/>
              </a:solidFill>
              <a:latin typeface="+mj-lt"/>
              <a:ea typeface="Calibri Light" panose="020F0302020204030204"/>
              <a:cs typeface="Calibri Light"/>
            </a:endParaRPr>
          </a:p>
          <a:p>
            <a:pPr lvl="1"/>
            <a:endParaRPr lang="es-MX" sz="2400">
              <a:solidFill>
                <a:srgbClr val="06205C"/>
              </a:solidFill>
              <a:latin typeface="+mj-lt"/>
            </a:endParaRPr>
          </a:p>
          <a:p>
            <a:pPr marL="1371600" lvl="2" indent="-457200">
              <a:buFont typeface="Wingdings" panose="05000000000000000000" pitchFamily="2" charset="2"/>
              <a:buChar char="Ø"/>
            </a:pPr>
            <a:r>
              <a:rPr lang="es-MX" sz="2000" dirty="0">
                <a:solidFill>
                  <a:srgbClr val="06205C"/>
                </a:solidFill>
                <a:latin typeface="+mj-lt"/>
              </a:rPr>
              <a:t>Tiempo para registro y consultas (2 meses)</a:t>
            </a:r>
            <a:endParaRPr lang="es-MX" sz="2000" dirty="0">
              <a:solidFill>
                <a:srgbClr val="06205C"/>
              </a:solidFill>
              <a:latin typeface="+mj-lt"/>
              <a:cs typeface="Calibri Light"/>
            </a:endParaRPr>
          </a:p>
          <a:p>
            <a:pPr marL="1371600" lvl="2" indent="-457200">
              <a:buFont typeface="Wingdings" panose="05000000000000000000" pitchFamily="2" charset="2"/>
              <a:buChar char="Ø"/>
            </a:pPr>
            <a:r>
              <a:rPr lang="es-MX" sz="2000" dirty="0">
                <a:solidFill>
                  <a:srgbClr val="06205C"/>
                </a:solidFill>
                <a:latin typeface="+mj-lt"/>
              </a:rPr>
              <a:t>Plazo respuestas / enmiendas por el CD (0.5 meses)</a:t>
            </a:r>
            <a:endParaRPr lang="es-MX" sz="2000" dirty="0">
              <a:solidFill>
                <a:srgbClr val="06205C"/>
              </a:solidFill>
              <a:latin typeface="+mj-lt"/>
              <a:cs typeface="Calibri Light"/>
            </a:endParaRPr>
          </a:p>
          <a:p>
            <a:pPr marL="1371600" lvl="2" indent="-457200">
              <a:buFont typeface="Wingdings" panose="05000000000000000000" pitchFamily="2" charset="2"/>
              <a:buChar char="Ø"/>
            </a:pPr>
            <a:r>
              <a:rPr lang="es-MX" sz="2000" dirty="0">
                <a:solidFill>
                  <a:srgbClr val="06205C"/>
                </a:solidFill>
                <a:latin typeface="+mj-lt"/>
              </a:rPr>
              <a:t>Presentación y apertura sobres A y B (2 meses)</a:t>
            </a:r>
            <a:endParaRPr lang="es-MX" sz="2000" dirty="0">
              <a:solidFill>
                <a:srgbClr val="06205C"/>
              </a:solidFill>
              <a:latin typeface="+mj-lt"/>
              <a:cs typeface="Calibri Light"/>
            </a:endParaRPr>
          </a:p>
          <a:p>
            <a:pPr marL="1371600" lvl="2" indent="-457200">
              <a:buFont typeface="Wingdings" panose="05000000000000000000" pitchFamily="2" charset="2"/>
              <a:buChar char="Ø"/>
            </a:pPr>
            <a:r>
              <a:rPr lang="es-MX" sz="2000" dirty="0">
                <a:solidFill>
                  <a:srgbClr val="06205C"/>
                </a:solidFill>
                <a:latin typeface="+mj-lt"/>
              </a:rPr>
              <a:t>Evaluación y Resolución de adjudicación (1 mes)</a:t>
            </a:r>
            <a:endParaRPr lang="es-MX" sz="2000" dirty="0">
              <a:solidFill>
                <a:srgbClr val="06205C"/>
              </a:solidFill>
              <a:latin typeface="+mj-lt"/>
              <a:cs typeface="Calibri Light"/>
            </a:endParaRPr>
          </a:p>
          <a:p>
            <a:pPr marL="1371600" lvl="2" indent="-457200">
              <a:buFont typeface="Wingdings" panose="05000000000000000000" pitchFamily="2" charset="2"/>
              <a:buChar char="Ø"/>
            </a:pPr>
            <a:r>
              <a:rPr lang="es-MX" sz="2000" dirty="0">
                <a:solidFill>
                  <a:srgbClr val="06205C"/>
                </a:solidFill>
                <a:latin typeface="+mj-lt"/>
              </a:rPr>
              <a:t>Firma contrato/ adenda (hasta 3 meses* - 30 días un nacional y 90 días un nuevo entrante)</a:t>
            </a:r>
            <a:endParaRPr lang="es-MX" sz="2000" dirty="0">
              <a:solidFill>
                <a:srgbClr val="06205C"/>
              </a:solidFill>
              <a:latin typeface="+mj-lt"/>
              <a:cs typeface="Calibri Light"/>
            </a:endParaRPr>
          </a:p>
          <a:p>
            <a:pPr marL="914400" lvl="1" indent="-457200">
              <a:buFont typeface="Wingdings" panose="05000000000000000000" pitchFamily="2" charset="2"/>
              <a:buChar char="Ø"/>
            </a:pPr>
            <a:endParaRPr lang="es-MX" sz="2400">
              <a:solidFill>
                <a:srgbClr val="06205C"/>
              </a:solidFill>
              <a:latin typeface="+mj-lt"/>
            </a:endParaRPr>
          </a:p>
          <a:p>
            <a:pPr marL="914400" lvl="1" indent="-457200">
              <a:buFont typeface="Wingdings" panose="05000000000000000000" pitchFamily="2" charset="2"/>
              <a:buChar char="Ø"/>
            </a:pPr>
            <a:r>
              <a:rPr lang="es-MX" sz="2400" dirty="0">
                <a:solidFill>
                  <a:srgbClr val="06205C"/>
                </a:solidFill>
                <a:latin typeface="+mj-lt"/>
              </a:rPr>
              <a:t>Fecha prevista de publicación del Pliego 20 de Septiembre</a:t>
            </a:r>
            <a:endParaRPr lang="es-MX" sz="2400" dirty="0">
              <a:solidFill>
                <a:srgbClr val="06205C"/>
              </a:solidFill>
              <a:latin typeface="+mj-lt"/>
              <a:cs typeface="Calibri Light"/>
            </a:endParaRPr>
          </a:p>
        </p:txBody>
      </p:sp>
    </p:spTree>
    <p:extLst>
      <p:ext uri="{BB962C8B-B14F-4D97-AF65-F5344CB8AC3E}">
        <p14:creationId xmlns:p14="http://schemas.microsoft.com/office/powerpoint/2010/main" val="2989190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D27BDDF-A2BC-EFDB-94AF-61E707EBD60F}"/>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a:solidFill>
                  <a:schemeClr val="bg1">
                    <a:lumMod val="95000"/>
                    <a:lumOff val="5000"/>
                  </a:schemeClr>
                </a:solidFill>
                <a:cs typeface="Calibri Light"/>
              </a:rPr>
              <a:t>Se </a:t>
            </a:r>
            <a:r>
              <a:rPr lang="en-US" err="1">
                <a:solidFill>
                  <a:schemeClr val="bg1">
                    <a:lumMod val="95000"/>
                    <a:lumOff val="5000"/>
                  </a:schemeClr>
                </a:solidFill>
                <a:cs typeface="Calibri Light"/>
              </a:rPr>
              <a:t>estarán</a:t>
            </a:r>
            <a:r>
              <a:rPr lang="en-US">
                <a:solidFill>
                  <a:schemeClr val="bg1">
                    <a:lumMod val="95000"/>
                    <a:lumOff val="5000"/>
                  </a:schemeClr>
                </a:solidFill>
                <a:cs typeface="Calibri Light"/>
              </a:rPr>
              <a:t> recibiendo </a:t>
            </a:r>
            <a:r>
              <a:rPr lang="en-US" err="1">
                <a:solidFill>
                  <a:schemeClr val="bg1">
                    <a:lumMod val="95000"/>
                    <a:lumOff val="5000"/>
                  </a:schemeClr>
                </a:solidFill>
                <a:cs typeface="Calibri Light"/>
              </a:rPr>
              <a:t>comentarios</a:t>
            </a:r>
            <a:r>
              <a:rPr lang="en-US">
                <a:solidFill>
                  <a:schemeClr val="bg1">
                    <a:lumMod val="95000"/>
                    <a:lumOff val="5000"/>
                  </a:schemeClr>
                </a:solidFill>
                <a:cs typeface="Calibri Light"/>
              </a:rPr>
              <a:t> hasta </a:t>
            </a:r>
            <a:r>
              <a:rPr lang="en-US" err="1">
                <a:solidFill>
                  <a:schemeClr val="bg1">
                    <a:lumMod val="95000"/>
                    <a:lumOff val="5000"/>
                  </a:schemeClr>
                </a:solidFill>
                <a:cs typeface="Calibri Light"/>
              </a:rPr>
              <a:t>el</a:t>
            </a:r>
            <a:r>
              <a:rPr lang="en-US">
                <a:solidFill>
                  <a:schemeClr val="bg1">
                    <a:lumMod val="95000"/>
                    <a:lumOff val="5000"/>
                  </a:schemeClr>
                </a:solidFill>
                <a:cs typeface="Calibri Light"/>
              </a:rPr>
              <a:t> día 7/9/2023 </a:t>
            </a:r>
            <a:r>
              <a:rPr lang="en-US" err="1">
                <a:solidFill>
                  <a:schemeClr val="bg1">
                    <a:lumMod val="95000"/>
                    <a:lumOff val="5000"/>
                  </a:schemeClr>
                </a:solidFill>
                <a:cs typeface="Calibri Light"/>
              </a:rPr>
              <a:t>dirigidos</a:t>
            </a:r>
            <a:r>
              <a:rPr lang="en-US">
                <a:solidFill>
                  <a:schemeClr val="bg1">
                    <a:lumMod val="95000"/>
                    <a:lumOff val="5000"/>
                  </a:schemeClr>
                </a:solidFill>
                <a:cs typeface="Calibri Light"/>
              </a:rPr>
              <a:t> a</a:t>
            </a:r>
            <a:r>
              <a:rPr lang="en-US" sz="5400">
                <a:solidFill>
                  <a:schemeClr val="bg1">
                    <a:lumMod val="95000"/>
                    <a:lumOff val="5000"/>
                  </a:schemeClr>
                </a:solidFill>
                <a:cs typeface="Calibri Light"/>
              </a:rPr>
              <a:t> </a:t>
            </a:r>
            <a:r>
              <a:rPr lang="en-US" sz="3600">
                <a:solidFill>
                  <a:schemeClr val="bg1">
                    <a:lumMod val="95000"/>
                    <a:lumOff val="5000"/>
                  </a:schemeClr>
                </a:solidFill>
                <a:cs typeface="Calibri Light"/>
                <a:hlinkClick r:id="rId2">
                  <a:extLst>
                    <a:ext uri="{A12FA001-AC4F-418D-AE19-62706E023703}">
                      <ahyp:hlinkClr xmlns:ahyp="http://schemas.microsoft.com/office/drawing/2018/hyperlinkcolor" val="tx"/>
                    </a:ext>
                  </a:extLst>
                </a:hlinkClick>
              </a:rPr>
              <a:t>licitacionespectro@indotel.gob.do</a:t>
            </a:r>
            <a:r>
              <a:rPr lang="en-US" sz="3600">
                <a:solidFill>
                  <a:schemeClr val="bg1">
                    <a:lumMod val="95000"/>
                    <a:lumOff val="5000"/>
                  </a:schemeClr>
                </a:solidFill>
                <a:cs typeface="Calibri Light"/>
              </a:rPr>
              <a:t> </a:t>
            </a:r>
            <a:endParaRPr lang="en-US" sz="3600">
              <a:solidFill>
                <a:schemeClr val="bg1">
                  <a:lumMod val="95000"/>
                  <a:lumOff val="5000"/>
                </a:schemeClr>
              </a:solidFill>
            </a:endParaRPr>
          </a:p>
        </p:txBody>
      </p:sp>
    </p:spTree>
    <p:extLst>
      <p:ext uri="{BB962C8B-B14F-4D97-AF65-F5344CB8AC3E}">
        <p14:creationId xmlns:p14="http://schemas.microsoft.com/office/powerpoint/2010/main" val="1361734979"/>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t="21445" b="-257"/>
          <a:stretch/>
        </p:blipFill>
        <p:spPr>
          <a:xfrm>
            <a:off x="-2" y="-50800"/>
            <a:ext cx="12192765" cy="6409410"/>
          </a:xfrm>
          <a:prstGeom prst="rect">
            <a:avLst/>
          </a:prstGeom>
        </p:spPr>
      </p:pic>
      <p:pic>
        <p:nvPicPr>
          <p:cNvPr id="2" name="Imagen 1"/>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1" y="19478"/>
            <a:ext cx="12192762" cy="6857572"/>
          </a:xfrm>
          <a:prstGeom prst="rect">
            <a:avLst/>
          </a:prstGeom>
        </p:spPr>
      </p:pic>
      <p:sp>
        <p:nvSpPr>
          <p:cNvPr id="4" name="CuadroTexto 3"/>
          <p:cNvSpPr txBox="1"/>
          <p:nvPr/>
        </p:nvSpPr>
        <p:spPr>
          <a:xfrm>
            <a:off x="398794" y="4596620"/>
            <a:ext cx="9845322" cy="1446550"/>
          </a:xfrm>
          <a:prstGeom prst="rect">
            <a:avLst/>
          </a:prstGeom>
          <a:noFill/>
        </p:spPr>
        <p:txBody>
          <a:bodyPr wrap="square" lIns="91440" tIns="45720" rIns="91440" bIns="45720" rtlCol="0" anchor="t">
            <a:spAutoFit/>
          </a:bodyPr>
          <a:lstStyle/>
          <a:p>
            <a:r>
              <a:rPr lang="es-MX" sz="4400" b="1">
                <a:solidFill>
                  <a:srgbClr val="06205C"/>
                </a:solidFill>
              </a:rPr>
              <a:t>Licitación de frecuencias en las bandas</a:t>
            </a:r>
            <a:endParaRPr lang="es-MX" sz="1200" b="1">
              <a:solidFill>
                <a:srgbClr val="000000"/>
              </a:solidFill>
            </a:endParaRPr>
          </a:p>
          <a:p>
            <a:r>
              <a:rPr lang="es-MX" sz="4400" b="1">
                <a:solidFill>
                  <a:srgbClr val="06205C"/>
                </a:solidFill>
                <a:cs typeface="Calibri"/>
              </a:rPr>
              <a:t>de 700 MHz, 2300 y 3600 MHz</a:t>
            </a:r>
          </a:p>
        </p:txBody>
      </p:sp>
      <p:pic>
        <p:nvPicPr>
          <p:cNvPr id="11" name="Imagen 10"/>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Lst>
          </a:blip>
          <a:stretch>
            <a:fillRect/>
          </a:stretch>
        </p:blipFill>
        <p:spPr>
          <a:xfrm>
            <a:off x="10336480" y="5184842"/>
            <a:ext cx="1264596" cy="1264596"/>
          </a:xfrm>
          <a:prstGeom prst="rect">
            <a:avLst/>
          </a:prstGeom>
        </p:spPr>
      </p:pic>
    </p:spTree>
    <p:extLst>
      <p:ext uri="{BB962C8B-B14F-4D97-AF65-F5344CB8AC3E}">
        <p14:creationId xmlns:p14="http://schemas.microsoft.com/office/powerpoint/2010/main" val="3151132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428"/>
            <a:ext cx="12192762" cy="6857572"/>
          </a:xfrm>
          <a:prstGeom prst="rect">
            <a:avLst/>
          </a:prstGeom>
        </p:spPr>
      </p:pic>
      <p:sp>
        <p:nvSpPr>
          <p:cNvPr id="6" name="CuadroTexto 5"/>
          <p:cNvSpPr txBox="1"/>
          <p:nvPr/>
        </p:nvSpPr>
        <p:spPr>
          <a:xfrm>
            <a:off x="1151831" y="423588"/>
            <a:ext cx="9206535" cy="1058816"/>
          </a:xfrm>
          <a:prstGeom prst="rect">
            <a:avLst/>
          </a:prstGeom>
          <a:noFill/>
        </p:spPr>
        <p:txBody>
          <a:bodyPr wrap="square" lIns="91440" tIns="45720" rIns="91440" bIns="45720" rtlCol="0" anchor="t">
            <a:spAutoFit/>
          </a:bodyPr>
          <a:lstStyle/>
          <a:p>
            <a:pPr defTabSz="360000">
              <a:lnSpc>
                <a:spcPts val="8500"/>
              </a:lnSpc>
            </a:pPr>
            <a:r>
              <a:rPr lang="es-MX" sz="4400">
                <a:solidFill>
                  <a:srgbClr val="B2282F"/>
                </a:solidFill>
                <a:latin typeface="+mj-lt"/>
                <a:ea typeface="Open Sans Light"/>
                <a:cs typeface="Open Sans Light"/>
              </a:rPr>
              <a:t>Contenido</a:t>
            </a:r>
            <a:endParaRPr lang="es-MX" sz="4400">
              <a:solidFill>
                <a:srgbClr val="B2282F"/>
              </a:solidFill>
              <a:latin typeface="+mj-lt"/>
              <a:ea typeface="Open Sans Light" pitchFamily="2" charset="0"/>
              <a:cs typeface="Open Sans Light" pitchFamily="2" charset="0"/>
            </a:endParaRPr>
          </a:p>
        </p:txBody>
      </p:sp>
      <p:sp>
        <p:nvSpPr>
          <p:cNvPr id="8" name="CuadroTexto 7"/>
          <p:cNvSpPr txBox="1"/>
          <p:nvPr/>
        </p:nvSpPr>
        <p:spPr>
          <a:xfrm>
            <a:off x="1239754" y="1616122"/>
            <a:ext cx="9312336" cy="4524315"/>
          </a:xfrm>
          <a:prstGeom prst="rect">
            <a:avLst/>
          </a:prstGeom>
          <a:noFill/>
        </p:spPr>
        <p:txBody>
          <a:bodyPr wrap="square" lIns="91440" tIns="45720" rIns="91440" bIns="45720" rtlCol="0" anchor="t">
            <a:spAutoFit/>
          </a:bodyPr>
          <a:lstStyle/>
          <a:p>
            <a:pPr marL="457200" indent="-457200">
              <a:buFont typeface="Arial"/>
              <a:buChar char="•"/>
            </a:pPr>
            <a:r>
              <a:rPr lang="es-MX" sz="3200" dirty="0">
                <a:solidFill>
                  <a:srgbClr val="06205C"/>
                </a:solidFill>
                <a:cs typeface="Calibri"/>
              </a:rPr>
              <a:t>De qué trata</a:t>
            </a:r>
            <a:endParaRPr lang="en-US" dirty="0"/>
          </a:p>
          <a:p>
            <a:pPr marL="457200" indent="-457200">
              <a:buFont typeface="Arial,Sans-Serif"/>
              <a:buChar char="•"/>
            </a:pPr>
            <a:r>
              <a:rPr lang="es-MX" sz="3200" dirty="0">
                <a:solidFill>
                  <a:srgbClr val="06205C"/>
                </a:solidFill>
                <a:cs typeface="Calibri"/>
              </a:rPr>
              <a:t>Limitaciones de Participación </a:t>
            </a:r>
            <a:endParaRPr lang="en-US" sz="3200" dirty="0">
              <a:solidFill>
                <a:srgbClr val="06205C"/>
              </a:solidFill>
              <a:cs typeface="Calibri"/>
            </a:endParaRPr>
          </a:p>
          <a:p>
            <a:pPr marL="457200" indent="-457200">
              <a:buFont typeface="Arial,Sans-Serif"/>
              <a:buChar char="•"/>
            </a:pPr>
            <a:r>
              <a:rPr lang="es-MX" sz="3200" dirty="0">
                <a:solidFill>
                  <a:srgbClr val="06205C"/>
                </a:solidFill>
                <a:cs typeface="Calibri"/>
              </a:rPr>
              <a:t>Obligaciones de adjudicatarias e Incentivos</a:t>
            </a:r>
            <a:endParaRPr lang="en-US" sz="3200" dirty="0">
              <a:solidFill>
                <a:srgbClr val="06205C"/>
              </a:solidFill>
              <a:cs typeface="Calibri"/>
            </a:endParaRPr>
          </a:p>
          <a:p>
            <a:pPr marL="457200" indent="-457200">
              <a:buFont typeface="Arial,Sans-Serif"/>
              <a:buChar char="•"/>
            </a:pPr>
            <a:r>
              <a:rPr lang="es-MX" sz="3200" dirty="0">
                <a:solidFill>
                  <a:srgbClr val="06205C"/>
                </a:solidFill>
                <a:cs typeface="Calibri"/>
              </a:rPr>
              <a:t>Objetivos del Plan Mínimo de Expansión</a:t>
            </a:r>
            <a:endParaRPr lang="en-US" sz="3200" dirty="0">
              <a:solidFill>
                <a:srgbClr val="06205C"/>
              </a:solidFill>
              <a:cs typeface="Calibri"/>
            </a:endParaRPr>
          </a:p>
          <a:p>
            <a:pPr marL="457200" indent="-457200">
              <a:buFont typeface="Arial"/>
              <a:buChar char="•"/>
            </a:pPr>
            <a:r>
              <a:rPr lang="es-MX" sz="3200" dirty="0">
                <a:solidFill>
                  <a:srgbClr val="06205C"/>
                </a:solidFill>
                <a:cs typeface="Calibri"/>
              </a:rPr>
              <a:t>Tipo de concurso</a:t>
            </a:r>
            <a:endParaRPr lang="es-MX" dirty="0">
              <a:cs typeface="Calibri"/>
            </a:endParaRPr>
          </a:p>
          <a:p>
            <a:pPr marL="457200" indent="-457200">
              <a:buFont typeface="Arial"/>
              <a:buChar char="•"/>
            </a:pPr>
            <a:r>
              <a:rPr lang="es-MX" sz="3200" dirty="0">
                <a:solidFill>
                  <a:srgbClr val="06205C"/>
                </a:solidFill>
                <a:cs typeface="Calibri"/>
              </a:rPr>
              <a:t>Oferta Técnica</a:t>
            </a:r>
            <a:endParaRPr lang="es-MX" dirty="0"/>
          </a:p>
          <a:p>
            <a:pPr marL="457200" indent="-457200">
              <a:buFont typeface="Arial"/>
              <a:buChar char="•"/>
            </a:pPr>
            <a:r>
              <a:rPr lang="es-MX" sz="3200" dirty="0">
                <a:solidFill>
                  <a:srgbClr val="06205C"/>
                </a:solidFill>
                <a:cs typeface="Calibri"/>
              </a:rPr>
              <a:t>Oferta Económica</a:t>
            </a:r>
            <a:endParaRPr lang="es-MX" dirty="0"/>
          </a:p>
          <a:p>
            <a:pPr marL="457200" indent="-457200">
              <a:buFont typeface="Arial"/>
              <a:buChar char="•"/>
            </a:pPr>
            <a:r>
              <a:rPr lang="es-MX" sz="3200" dirty="0">
                <a:solidFill>
                  <a:srgbClr val="06205C"/>
                </a:solidFill>
                <a:cs typeface="Calibri"/>
              </a:rPr>
              <a:t>Mecanismo de selección</a:t>
            </a:r>
          </a:p>
          <a:p>
            <a:pPr marL="457200" indent="-457200">
              <a:buFont typeface="Arial"/>
              <a:buChar char="•"/>
            </a:pPr>
            <a:r>
              <a:rPr lang="es-MX" sz="3200" dirty="0">
                <a:solidFill>
                  <a:srgbClr val="06205C"/>
                </a:solidFill>
                <a:cs typeface="Calibri"/>
              </a:rPr>
              <a:t>Cronograma</a:t>
            </a:r>
            <a:endParaRPr lang="es-MX" dirty="0">
              <a:cs typeface="Calibri"/>
            </a:endParaRPr>
          </a:p>
        </p:txBody>
      </p:sp>
    </p:spTree>
    <p:extLst>
      <p:ext uri="{BB962C8B-B14F-4D97-AF65-F5344CB8AC3E}">
        <p14:creationId xmlns:p14="http://schemas.microsoft.com/office/powerpoint/2010/main" val="2061612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 y="428"/>
            <a:ext cx="12192762" cy="6857572"/>
          </a:xfrm>
          <a:prstGeom prst="rect">
            <a:avLst/>
          </a:prstGeom>
        </p:spPr>
      </p:pic>
      <p:sp>
        <p:nvSpPr>
          <p:cNvPr id="6" name="Rectángulo 5"/>
          <p:cNvSpPr/>
          <p:nvPr/>
        </p:nvSpPr>
        <p:spPr>
          <a:xfrm>
            <a:off x="914400" y="684910"/>
            <a:ext cx="9162854" cy="783771"/>
          </a:xfrm>
          <a:prstGeom prst="rect">
            <a:avLst/>
          </a:prstGeom>
          <a:solidFill>
            <a:srgbClr val="B22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p:cNvSpPr txBox="1"/>
          <p:nvPr/>
        </p:nvSpPr>
        <p:spPr>
          <a:xfrm>
            <a:off x="1070195" y="683826"/>
            <a:ext cx="7452309" cy="707886"/>
          </a:xfrm>
          <a:prstGeom prst="rect">
            <a:avLst/>
          </a:prstGeom>
          <a:noFill/>
        </p:spPr>
        <p:txBody>
          <a:bodyPr wrap="square" lIns="91440" tIns="45720" rIns="91440" bIns="45720" rtlCol="0" anchor="t">
            <a:spAutoFit/>
          </a:bodyPr>
          <a:lstStyle/>
          <a:p>
            <a:r>
              <a:rPr lang="es-MX" sz="4000">
                <a:solidFill>
                  <a:schemeClr val="bg1"/>
                </a:solidFill>
              </a:rPr>
              <a:t>De qué se trata</a:t>
            </a:r>
          </a:p>
        </p:txBody>
      </p:sp>
      <p:sp>
        <p:nvSpPr>
          <p:cNvPr id="8" name="CuadroTexto 7"/>
          <p:cNvSpPr txBox="1"/>
          <p:nvPr/>
        </p:nvSpPr>
        <p:spPr>
          <a:xfrm>
            <a:off x="914400" y="1704810"/>
            <a:ext cx="9591065" cy="4401205"/>
          </a:xfrm>
          <a:prstGeom prst="rect">
            <a:avLst/>
          </a:prstGeom>
          <a:noFill/>
        </p:spPr>
        <p:txBody>
          <a:bodyPr wrap="square" lIns="91440" tIns="45720" rIns="91440" bIns="45720" rtlCol="0" anchor="t">
            <a:spAutoFit/>
          </a:bodyPr>
          <a:lstStyle/>
          <a:p>
            <a:pPr marL="457200" indent="-457200">
              <a:buFont typeface="+mj-lt"/>
              <a:buAutoNum type="arabicPeriod"/>
            </a:pPr>
            <a:r>
              <a:rPr lang="es-ES" sz="2000" dirty="0"/>
              <a:t>Será una Licitación Pública Internacional </a:t>
            </a:r>
          </a:p>
          <a:p>
            <a:pPr marL="457200" indent="-457200">
              <a:buFont typeface="+mj-lt"/>
              <a:buAutoNum type="arabicPeriod"/>
            </a:pPr>
            <a:r>
              <a:rPr lang="es-ES" sz="2000" dirty="0"/>
              <a:t>Se licitarán la concesión y licencia para ofrecer servicios públicos finales y portador a nivel nacional operando el espectro radioeléctrico en las Frecuencias de: </a:t>
            </a:r>
            <a:endParaRPr lang="es-ES" sz="2000" dirty="0">
              <a:cs typeface="Calibri"/>
            </a:endParaRPr>
          </a:p>
          <a:p>
            <a:endParaRPr lang="es-ES" sz="2000"/>
          </a:p>
          <a:p>
            <a:pPr marL="914400" lvl="1" indent="-457200">
              <a:buFont typeface="+mj-lt"/>
              <a:buAutoNum type="alphaLcParenR"/>
            </a:pPr>
            <a:r>
              <a:rPr lang="es-ES" sz="2000" dirty="0"/>
              <a:t>703-748 MHz pareado con 758-803 MHz (un total de </a:t>
            </a:r>
            <a:r>
              <a:rPr lang="es-ES" sz="2000" u="sng" dirty="0"/>
              <a:t>90 MHz</a:t>
            </a:r>
            <a:r>
              <a:rPr lang="es-ES" sz="2000" dirty="0"/>
              <a:t>) la cual estará segmentado en 9 bloques de 5+5 MHz (FDD). </a:t>
            </a:r>
            <a:endParaRPr lang="es-ES" sz="2000" dirty="0">
              <a:cs typeface="Calibri"/>
            </a:endParaRPr>
          </a:p>
          <a:p>
            <a:pPr marL="914400" lvl="1" indent="-457200">
              <a:buFont typeface="+mj-lt"/>
              <a:buAutoNum type="alphaLcParenR"/>
            </a:pPr>
            <a:r>
              <a:rPr lang="es-ES" sz="2000" dirty="0"/>
              <a:t>2360-2400 MHz (un total de </a:t>
            </a:r>
            <a:r>
              <a:rPr lang="es-ES" sz="2000" u="sng" dirty="0"/>
              <a:t>40 MHz</a:t>
            </a:r>
            <a:r>
              <a:rPr lang="es-ES" sz="2000" dirty="0"/>
              <a:t>) la cual estará segmentada en 4 bloques de 10 MHz (TDD).</a:t>
            </a:r>
            <a:endParaRPr lang="es-ES" sz="2000" dirty="0">
              <a:cs typeface="Calibri"/>
            </a:endParaRPr>
          </a:p>
          <a:p>
            <a:pPr marL="914400" lvl="1" indent="-457200">
              <a:buFont typeface="+mj-lt"/>
              <a:buAutoNum type="alphaLcParenR"/>
            </a:pPr>
            <a:r>
              <a:rPr lang="es-ES" sz="2000" dirty="0"/>
              <a:t>3600-3700 MHz (un total de </a:t>
            </a:r>
            <a:r>
              <a:rPr lang="es-ES" sz="2000" u="sng" dirty="0"/>
              <a:t>100 MHz</a:t>
            </a:r>
            <a:r>
              <a:rPr lang="es-ES" sz="2000" dirty="0"/>
              <a:t>) la cual estará segmentada en 10 bloques de 10 MHz (TDD).</a:t>
            </a:r>
            <a:endParaRPr lang="es-ES" sz="2000" dirty="0">
              <a:cs typeface="Calibri"/>
            </a:endParaRPr>
          </a:p>
          <a:p>
            <a:pPr lvl="1"/>
            <a:endParaRPr lang="es-ES" sz="2000" dirty="0"/>
          </a:p>
          <a:p>
            <a:pPr marL="457200" indent="-457200">
              <a:buFont typeface="Calibri Light" panose="020F0302020204030204"/>
              <a:buAutoNum type="arabicPeriod" startAt="3"/>
            </a:pPr>
            <a:r>
              <a:rPr lang="es-ES" sz="2000" dirty="0"/>
              <a:t>La duración de las licencias será por el tiempo restante de la concesión. En caso de entrantes, será de 20 años. </a:t>
            </a:r>
          </a:p>
          <a:p>
            <a:pPr marL="457200" indent="-457200">
              <a:buAutoNum type="arabicPeriod" startAt="3"/>
            </a:pPr>
            <a:r>
              <a:rPr lang="es-ES" sz="2000" dirty="0">
                <a:solidFill>
                  <a:srgbClr val="000000"/>
                </a:solidFill>
                <a:latin typeface="Calibri"/>
                <a:cs typeface="Calibri"/>
              </a:rPr>
              <a:t>Las adjudicatarias asumirán obligaciones vinculadas a las licencias y concesión. </a:t>
            </a:r>
          </a:p>
        </p:txBody>
      </p:sp>
    </p:spTree>
    <p:extLst>
      <p:ext uri="{BB962C8B-B14F-4D97-AF65-F5344CB8AC3E}">
        <p14:creationId xmlns:p14="http://schemas.microsoft.com/office/powerpoint/2010/main" val="2597221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 y="428"/>
            <a:ext cx="12192762" cy="6857572"/>
          </a:xfrm>
          <a:prstGeom prst="rect">
            <a:avLst/>
          </a:prstGeom>
        </p:spPr>
      </p:pic>
      <p:sp>
        <p:nvSpPr>
          <p:cNvPr id="6" name="Rectángulo 5"/>
          <p:cNvSpPr/>
          <p:nvPr/>
        </p:nvSpPr>
        <p:spPr>
          <a:xfrm>
            <a:off x="914400" y="684910"/>
            <a:ext cx="9162854" cy="783771"/>
          </a:xfrm>
          <a:prstGeom prst="rect">
            <a:avLst/>
          </a:prstGeom>
          <a:solidFill>
            <a:srgbClr val="B22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p:cNvSpPr txBox="1"/>
          <p:nvPr/>
        </p:nvSpPr>
        <p:spPr>
          <a:xfrm>
            <a:off x="928789" y="683826"/>
            <a:ext cx="9280437" cy="707886"/>
          </a:xfrm>
          <a:prstGeom prst="rect">
            <a:avLst/>
          </a:prstGeom>
          <a:noFill/>
        </p:spPr>
        <p:txBody>
          <a:bodyPr wrap="square" lIns="91440" tIns="45720" rIns="91440" bIns="45720" rtlCol="0" anchor="t">
            <a:spAutoFit/>
          </a:bodyPr>
          <a:lstStyle/>
          <a:p>
            <a:r>
              <a:rPr lang="es-MX" sz="4000" dirty="0">
                <a:solidFill>
                  <a:schemeClr val="bg1"/>
                </a:solidFill>
              </a:rPr>
              <a:t>Limitaciones de participación </a:t>
            </a:r>
            <a:endParaRPr lang="es-MX" sz="4000">
              <a:solidFill>
                <a:schemeClr val="bg1"/>
              </a:solidFill>
            </a:endParaRPr>
          </a:p>
        </p:txBody>
      </p:sp>
      <p:sp>
        <p:nvSpPr>
          <p:cNvPr id="8" name="CuadroTexto 7"/>
          <p:cNvSpPr txBox="1"/>
          <p:nvPr/>
        </p:nvSpPr>
        <p:spPr>
          <a:xfrm>
            <a:off x="914400" y="1704810"/>
            <a:ext cx="9591065" cy="4401205"/>
          </a:xfrm>
          <a:prstGeom prst="rect">
            <a:avLst/>
          </a:prstGeom>
          <a:noFill/>
        </p:spPr>
        <p:txBody>
          <a:bodyPr wrap="square" lIns="91440" tIns="45720" rIns="91440" bIns="45720" rtlCol="0" anchor="t">
            <a:spAutoFit/>
          </a:bodyPr>
          <a:lstStyle/>
          <a:p>
            <a:pPr marL="457200" indent="-457200">
              <a:buFont typeface="+mj-lt"/>
              <a:buAutoNum type="alphaUcPeriod"/>
            </a:pPr>
            <a:r>
              <a:rPr lang="es-ES" sz="2000" dirty="0"/>
              <a:t>Prohibiciones </a:t>
            </a:r>
            <a:endParaRPr lang="en-US" dirty="0"/>
          </a:p>
          <a:p>
            <a:pPr marL="914400" lvl="1" indent="-457200">
              <a:buFont typeface="Arial" panose="020B0604020202020204" pitchFamily="34" charset="0"/>
              <a:buChar char="•"/>
            </a:pPr>
            <a:r>
              <a:rPr lang="es-ES" sz="2000" dirty="0"/>
              <a:t>Entidades imposibilitadas de contratar con Estado (Ley 340-06)​</a:t>
            </a:r>
            <a:endParaRPr lang="es-ES" sz="2000" dirty="0">
              <a:cs typeface="Calibri"/>
            </a:endParaRPr>
          </a:p>
          <a:p>
            <a:pPr marL="914400" lvl="1" indent="-457200">
              <a:buFont typeface="Arial" panose="020B0604020202020204" pitchFamily="34" charset="0"/>
              <a:buChar char="•"/>
            </a:pPr>
            <a:r>
              <a:rPr lang="es-ES" sz="2000" dirty="0"/>
              <a:t>Empresas que ya cuenten con Concesión, pero que no estén al día en sus obligaciones de pago con el INDOTEL: CDT, DU, Sanciones </a:t>
            </a:r>
            <a:endParaRPr lang="es-ES" sz="2000" dirty="0">
              <a:cs typeface="Calibri"/>
            </a:endParaRPr>
          </a:p>
          <a:p>
            <a:pPr marL="914400" lvl="1" indent="-457200">
              <a:buFont typeface="Arial" panose="020B0604020202020204" pitchFamily="34" charset="0"/>
              <a:buChar char="•"/>
            </a:pPr>
            <a:r>
              <a:rPr lang="es-ES" sz="2000" dirty="0"/>
              <a:t>Empresas que ya cuenten con Concesión, pero que no cuenten con un Contrato de concesión adecuado a la Ley 153-98​. </a:t>
            </a:r>
            <a:endParaRPr lang="es-ES" sz="2000" dirty="0">
              <a:highlight>
                <a:srgbClr val="00FFFF"/>
              </a:highlight>
              <a:cs typeface="Calibri"/>
            </a:endParaRPr>
          </a:p>
          <a:p>
            <a:pPr lvl="1"/>
            <a:endParaRPr lang="es-ES" sz="2000">
              <a:cs typeface="Calibri"/>
            </a:endParaRPr>
          </a:p>
          <a:p>
            <a:pPr marL="457200" indent="-457200">
              <a:buFont typeface="Calibri Light" panose="020F0302020204030204"/>
              <a:buAutoNum type="alphaUcPeriod"/>
            </a:pPr>
            <a:r>
              <a:rPr lang="es-ES" sz="2000" dirty="0"/>
              <a:t>Limitaciones </a:t>
            </a:r>
            <a:endParaRPr lang="es-ES" sz="2000" dirty="0">
              <a:cs typeface="Calibri"/>
            </a:endParaRPr>
          </a:p>
          <a:p>
            <a:pPr marL="914400" lvl="1" indent="-457200">
              <a:buFont typeface="Arial" panose="020B0604020202020204" pitchFamily="34" charset="0"/>
              <a:buChar char="•"/>
            </a:pPr>
            <a:r>
              <a:rPr lang="es-ES" sz="2000"/>
              <a:t>Tope de 100 MHz en la banda de 3.3-3.7 GHz.</a:t>
            </a:r>
          </a:p>
          <a:p>
            <a:pPr marL="914400" lvl="1" indent="-457200">
              <a:buFont typeface="Arial" panose="020B0604020202020204" pitchFamily="34" charset="0"/>
              <a:buChar char="•"/>
            </a:pPr>
            <a:r>
              <a:rPr lang="es-ES" sz="2000"/>
              <a:t>Tope de </a:t>
            </a:r>
            <a:r>
              <a:rPr lang="es-ES" sz="2000" dirty="0"/>
              <a:t>espectro conforme resolución del Consejo Directivo núm. 012-2023.</a:t>
            </a:r>
            <a:endParaRPr lang="es-ES" sz="2000">
              <a:ea typeface="Calibri"/>
              <a:cs typeface="Calibri"/>
            </a:endParaRPr>
          </a:p>
          <a:p>
            <a:pPr marL="1371600" lvl="2" indent="-457200">
              <a:buFont typeface="Arial" panose="020B0604020202020204" pitchFamily="34" charset="0"/>
              <a:buChar char="•"/>
            </a:pPr>
            <a:r>
              <a:rPr lang="es-ES" sz="2000" dirty="0"/>
              <a:t>72MHz en bandas bajas (&lt; 1GHz).​</a:t>
            </a:r>
            <a:endParaRPr lang="es-ES" sz="2000" dirty="0">
              <a:cs typeface="Calibri" panose="020F0502020204030204"/>
            </a:endParaRPr>
          </a:p>
          <a:p>
            <a:pPr marL="1371600" lvl="2" indent="-457200">
              <a:buFont typeface="Arial" panose="020B0604020202020204" pitchFamily="34" charset="0"/>
              <a:buChar char="•"/>
            </a:pPr>
            <a:r>
              <a:rPr lang="es-ES" sz="2000" dirty="0"/>
              <a:t>​264 MHz en bandas media baja (1GHz &lt; x &lt; 3GHz)</a:t>
            </a:r>
            <a:endParaRPr lang="es-ES" sz="2000" dirty="0">
              <a:cs typeface="Calibri"/>
            </a:endParaRPr>
          </a:p>
          <a:p>
            <a:pPr marL="1371600" lvl="2" indent="-457200">
              <a:buFont typeface="Arial" panose="020B0604020202020204" pitchFamily="34" charset="0"/>
              <a:buChar char="•"/>
            </a:pPr>
            <a:r>
              <a:rPr lang="es-ES" sz="2000" dirty="0"/>
              <a:t>160 MHz en bandas media alta (3GHz &lt; x &lt; 6 GHz)</a:t>
            </a:r>
            <a:endParaRPr lang="es-ES" sz="2000" dirty="0">
              <a:cs typeface="Calibri"/>
            </a:endParaRPr>
          </a:p>
          <a:p>
            <a:pPr marL="914400" lvl="1" indent="-457200">
              <a:buFont typeface="Arial" panose="020B0604020202020204" pitchFamily="34" charset="0"/>
              <a:buChar char="•"/>
            </a:pPr>
            <a:endParaRPr lang="es-ES" sz="2000" dirty="0">
              <a:solidFill>
                <a:srgbClr val="000000"/>
              </a:solidFill>
              <a:latin typeface="Calibri"/>
              <a:cs typeface="Calibri"/>
            </a:endParaRPr>
          </a:p>
        </p:txBody>
      </p:sp>
      <p:sp>
        <p:nvSpPr>
          <p:cNvPr id="2" name="TextBox 1">
            <a:extLst>
              <a:ext uri="{FF2B5EF4-FFF2-40B4-BE49-F238E27FC236}">
                <a16:creationId xmlns:a16="http://schemas.microsoft.com/office/drawing/2014/main" id="{8FE28629-BB88-433D-6699-946DEC4A5D8C}"/>
              </a:ext>
            </a:extLst>
          </p:cNvPr>
          <p:cNvSpPr txBox="1"/>
          <p:nvPr/>
        </p:nvSpPr>
        <p:spPr>
          <a:xfrm>
            <a:off x="497457" y="5860211"/>
            <a:ext cx="990312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r>
              <a:rPr lang="es-ES" sz="2000" dirty="0">
                <a:cs typeface="Arial"/>
              </a:rPr>
              <a:t>Para participar, así como para hacer consultas sobre el Pliego, será necesario registrarse, lo cual implica un pago de U$10,000.00 (no reembolsable).</a:t>
            </a:r>
            <a:r>
              <a:rPr lang="en-US" sz="2000" dirty="0">
                <a:cs typeface="Arial"/>
              </a:rPr>
              <a:t>​</a:t>
            </a:r>
            <a:endParaRPr lang="en-US" dirty="0"/>
          </a:p>
        </p:txBody>
      </p:sp>
    </p:spTree>
    <p:extLst>
      <p:ext uri="{BB962C8B-B14F-4D97-AF65-F5344CB8AC3E}">
        <p14:creationId xmlns:p14="http://schemas.microsoft.com/office/powerpoint/2010/main" val="2488231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 y="428"/>
            <a:ext cx="12192762" cy="6857572"/>
          </a:xfrm>
          <a:prstGeom prst="rect">
            <a:avLst/>
          </a:prstGeom>
        </p:spPr>
      </p:pic>
      <p:sp>
        <p:nvSpPr>
          <p:cNvPr id="6" name="Rectángulo 5"/>
          <p:cNvSpPr/>
          <p:nvPr/>
        </p:nvSpPr>
        <p:spPr>
          <a:xfrm>
            <a:off x="914400" y="684910"/>
            <a:ext cx="9162854" cy="783771"/>
          </a:xfrm>
          <a:prstGeom prst="rect">
            <a:avLst/>
          </a:prstGeom>
          <a:solidFill>
            <a:srgbClr val="B22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p:cNvSpPr txBox="1"/>
          <p:nvPr/>
        </p:nvSpPr>
        <p:spPr>
          <a:xfrm>
            <a:off x="957070" y="683826"/>
            <a:ext cx="9280437" cy="646331"/>
          </a:xfrm>
          <a:prstGeom prst="rect">
            <a:avLst/>
          </a:prstGeom>
          <a:noFill/>
        </p:spPr>
        <p:txBody>
          <a:bodyPr wrap="square" lIns="91440" tIns="45720" rIns="91440" bIns="45720" rtlCol="0" anchor="t">
            <a:spAutoFit/>
          </a:bodyPr>
          <a:lstStyle/>
          <a:p>
            <a:r>
              <a:rPr lang="es-ES" sz="3600" dirty="0">
                <a:solidFill>
                  <a:schemeClr val="bg1"/>
                </a:solidFill>
              </a:rPr>
              <a:t>Obligaciones de las adjudicatarias e incentivos</a:t>
            </a:r>
            <a:endParaRPr lang="es-MX" sz="3600" dirty="0">
              <a:solidFill>
                <a:schemeClr val="bg1"/>
              </a:solidFill>
            </a:endParaRPr>
          </a:p>
        </p:txBody>
      </p:sp>
      <p:sp>
        <p:nvSpPr>
          <p:cNvPr id="8" name="CuadroTexto 7"/>
          <p:cNvSpPr txBox="1"/>
          <p:nvPr/>
        </p:nvSpPr>
        <p:spPr>
          <a:xfrm>
            <a:off x="912741" y="1532855"/>
            <a:ext cx="9730282" cy="4401205"/>
          </a:xfrm>
          <a:prstGeom prst="rect">
            <a:avLst/>
          </a:prstGeom>
          <a:noFill/>
        </p:spPr>
        <p:txBody>
          <a:bodyPr wrap="square" lIns="91440" tIns="45720" rIns="91440" bIns="45720" rtlCol="0" anchor="t">
            <a:spAutoFit/>
          </a:bodyPr>
          <a:lstStyle/>
          <a:p>
            <a:pPr marL="342900" indent="-342900">
              <a:buFont typeface="Arial,Sans-Serif" panose="020B0604020202020204" pitchFamily="34" charset="0"/>
              <a:buChar char="•"/>
            </a:pPr>
            <a:endParaRPr lang="es-ES" sz="2000" dirty="0"/>
          </a:p>
          <a:p>
            <a:pPr marL="342900" indent="-342900">
              <a:buFont typeface="Arial,Sans-Serif" panose="020B0604020202020204" pitchFamily="34" charset="0"/>
              <a:buChar char="•"/>
            </a:pPr>
            <a:r>
              <a:rPr lang="es-ES" sz="2000" dirty="0"/>
              <a:t>Las adjudicatarias tendrán unas obligaciones como contrapartida por el espectro  asignado y concesión otorgada. </a:t>
            </a:r>
            <a:endParaRPr lang="es-ES" dirty="0">
              <a:ea typeface="Calibri"/>
              <a:cs typeface="Calibri"/>
            </a:endParaRPr>
          </a:p>
          <a:p>
            <a:pPr marL="342900" indent="-342900">
              <a:buFont typeface="Arial,Sans-Serif" panose="020B0604020202020204" pitchFamily="34" charset="0"/>
              <a:buChar char="•"/>
            </a:pPr>
            <a:endParaRPr lang="es-ES" sz="2000"/>
          </a:p>
          <a:p>
            <a:pPr marL="342900" indent="-342900">
              <a:buFont typeface="Arial,Sans-Serif" panose="020B0604020202020204" pitchFamily="34" charset="0"/>
              <a:buChar char="•"/>
            </a:pPr>
            <a:r>
              <a:rPr lang="es-ES" sz="2000" dirty="0"/>
              <a:t>El pago pecuniario del valor de su oferta económica total (Precio x Cantidad de MHz x Años) con la que resultó adjudicataria.</a:t>
            </a:r>
            <a:endParaRPr lang="es-ES" dirty="0"/>
          </a:p>
          <a:p>
            <a:pPr marL="342900" indent="-342900">
              <a:buFont typeface="Arial,Sans-Serif" panose="020B0604020202020204" pitchFamily="34" charset="0"/>
              <a:buChar char="•"/>
            </a:pPr>
            <a:endParaRPr lang="es-ES" sz="2000"/>
          </a:p>
          <a:p>
            <a:pPr marL="342900" indent="-342900">
              <a:buFont typeface="Arial,Sans-Serif" panose="020B0604020202020204" pitchFamily="34" charset="0"/>
              <a:buChar char="•"/>
            </a:pPr>
            <a:r>
              <a:rPr lang="es-ES" sz="2000" dirty="0"/>
              <a:t>Dicho pago será en cinco (5) pagos anuales (del 20% c/u) y </a:t>
            </a:r>
            <a:r>
              <a:rPr lang="es-ES" sz="2000" i="1" dirty="0"/>
              <a:t>para el caso de un adjudicatario sin asignaciones previas en la banda, el pago será en ocho (8) pagos anuales (del 12.5% c/u).</a:t>
            </a:r>
            <a:endParaRPr lang="es-ES" i="1">
              <a:cs typeface="Calibri"/>
            </a:endParaRPr>
          </a:p>
          <a:p>
            <a:pPr marL="342900" indent="-342900">
              <a:buFont typeface="Arial,Sans-Serif" panose="020B0604020202020204" pitchFamily="34" charset="0"/>
              <a:buChar char="•"/>
            </a:pPr>
            <a:endParaRPr lang="es-ES" sz="2000">
              <a:solidFill>
                <a:srgbClr val="000000"/>
              </a:solidFill>
              <a:latin typeface="Calibri"/>
              <a:cs typeface="Calibri"/>
            </a:endParaRPr>
          </a:p>
          <a:p>
            <a:pPr marL="342900" indent="-342900">
              <a:buFont typeface="Arial" panose="020B0604020202020204" pitchFamily="34" charset="0"/>
              <a:buChar char="•"/>
            </a:pPr>
            <a:r>
              <a:rPr lang="es-ES" sz="2000" dirty="0">
                <a:solidFill>
                  <a:srgbClr val="000000"/>
                </a:solidFill>
                <a:latin typeface="Calibri"/>
                <a:cs typeface="Calibri"/>
              </a:rPr>
              <a:t>Las adjudicatarias podrán pagar hasta un porcentaje del pago (30%-40%) a través de proyectos u "obligaciones de hacer" definidas por INDOTEL durante el período previsto en el Contrato para el pago.</a:t>
            </a:r>
          </a:p>
        </p:txBody>
      </p:sp>
    </p:spTree>
    <p:extLst>
      <p:ext uri="{BB962C8B-B14F-4D97-AF65-F5344CB8AC3E}">
        <p14:creationId xmlns:p14="http://schemas.microsoft.com/office/powerpoint/2010/main" val="2178011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 y="428"/>
            <a:ext cx="12192762" cy="6857572"/>
          </a:xfrm>
          <a:prstGeom prst="rect">
            <a:avLst/>
          </a:prstGeom>
        </p:spPr>
      </p:pic>
      <p:sp>
        <p:nvSpPr>
          <p:cNvPr id="6" name="Rectángulo 5"/>
          <p:cNvSpPr/>
          <p:nvPr/>
        </p:nvSpPr>
        <p:spPr>
          <a:xfrm>
            <a:off x="914400" y="684910"/>
            <a:ext cx="9162854" cy="783771"/>
          </a:xfrm>
          <a:prstGeom prst="rect">
            <a:avLst/>
          </a:prstGeom>
          <a:solidFill>
            <a:srgbClr val="B22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p:cNvSpPr txBox="1"/>
          <p:nvPr/>
        </p:nvSpPr>
        <p:spPr>
          <a:xfrm>
            <a:off x="957070" y="683826"/>
            <a:ext cx="9280437" cy="646331"/>
          </a:xfrm>
          <a:prstGeom prst="rect">
            <a:avLst/>
          </a:prstGeom>
          <a:noFill/>
        </p:spPr>
        <p:txBody>
          <a:bodyPr wrap="square" lIns="91440" tIns="45720" rIns="91440" bIns="45720" rtlCol="0" anchor="t">
            <a:spAutoFit/>
          </a:bodyPr>
          <a:lstStyle/>
          <a:p>
            <a:r>
              <a:rPr lang="es-ES" sz="3600" dirty="0">
                <a:solidFill>
                  <a:schemeClr val="bg1"/>
                </a:solidFill>
              </a:rPr>
              <a:t>Obligaciones de las adjudicatarias e incentivos</a:t>
            </a:r>
            <a:endParaRPr lang="es-MX" sz="3600" dirty="0">
              <a:solidFill>
                <a:schemeClr val="bg1"/>
              </a:solidFill>
            </a:endParaRPr>
          </a:p>
        </p:txBody>
      </p:sp>
      <p:sp>
        <p:nvSpPr>
          <p:cNvPr id="8" name="CuadroTexto 7"/>
          <p:cNvSpPr txBox="1"/>
          <p:nvPr/>
        </p:nvSpPr>
        <p:spPr>
          <a:xfrm>
            <a:off x="783344" y="1532855"/>
            <a:ext cx="10089716" cy="2862322"/>
          </a:xfrm>
          <a:prstGeom prst="rect">
            <a:avLst/>
          </a:prstGeom>
          <a:noFill/>
        </p:spPr>
        <p:txBody>
          <a:bodyPr wrap="square" lIns="91440" tIns="45720" rIns="91440" bIns="45720" rtlCol="0" anchor="t">
            <a:spAutoFit/>
          </a:bodyPr>
          <a:lstStyle/>
          <a:p>
            <a:pPr marL="342900" indent="-342900">
              <a:buFont typeface="Arial,Sans-Serif" panose="020B0604020202020204" pitchFamily="34" charset="0"/>
              <a:buChar char="•"/>
            </a:pPr>
            <a:endParaRPr lang="es-ES" sz="2000">
              <a:solidFill>
                <a:srgbClr val="000000"/>
              </a:solidFill>
              <a:latin typeface="Calibri"/>
              <a:cs typeface="Calibri"/>
            </a:endParaRPr>
          </a:p>
          <a:p>
            <a:pPr marL="342900" indent="-342900">
              <a:buFont typeface="Arial,Sans-Serif" panose="020B0604020202020204" pitchFamily="34" charset="0"/>
              <a:buChar char="•"/>
            </a:pPr>
            <a:r>
              <a:rPr lang="es-ES" sz="2000" dirty="0">
                <a:solidFill>
                  <a:srgbClr val="000000"/>
                </a:solidFill>
                <a:latin typeface="Calibri"/>
                <a:cs typeface="Calibri"/>
              </a:rPr>
              <a:t>Los proyectos propuestos como obligaciones de hacer tendrán una clara descripción, incluyendo lugar, plazo previsto para ejecución y valor económico asignado. Los proyectos serán acreditados al pago pecuniario siguiente al momento de ser aceptados.</a:t>
            </a:r>
            <a:endParaRPr lang="en-US" sz="2000" dirty="0">
              <a:solidFill>
                <a:srgbClr val="000000"/>
              </a:solidFill>
              <a:latin typeface="Calibri"/>
              <a:cs typeface="Calibri"/>
            </a:endParaRPr>
          </a:p>
          <a:p>
            <a:pPr marL="342900" indent="-342900">
              <a:buFont typeface="Arial,Sans-Serif" panose="020B0604020202020204" pitchFamily="34" charset="0"/>
              <a:buChar char="•"/>
            </a:pPr>
            <a:endParaRPr lang="es-ES" sz="2000">
              <a:solidFill>
                <a:srgbClr val="000000"/>
              </a:solidFill>
              <a:latin typeface="Calibri"/>
              <a:cs typeface="Calibri"/>
            </a:endParaRPr>
          </a:p>
          <a:p>
            <a:pPr marL="342900" indent="-342900">
              <a:buFont typeface="Arial,Sans-Serif" panose="020B0604020202020204" pitchFamily="34" charset="0"/>
              <a:buChar char="•"/>
            </a:pPr>
            <a:r>
              <a:rPr lang="es-ES" sz="2000" dirty="0">
                <a:solidFill>
                  <a:srgbClr val="000000"/>
                </a:solidFill>
                <a:latin typeface="Calibri"/>
                <a:cs typeface="Calibri"/>
              </a:rPr>
              <a:t>Para todas las bandas se identificarán distintos tipos de proyectos, tales como: cobertura de zonas sin servicio (poblaciones/tramos de carreteras), puntos WIFI,  Canasta Digital, Mejoras de infraestructura/tecnología de las redes de telecomunicaciones, conectividad a Unidades de Atención Primaria,  destacamentos, escuelas, alcaldías, entre otros proyectos.</a:t>
            </a:r>
            <a:endParaRPr lang="es-ES" sz="2000" dirty="0">
              <a:solidFill>
                <a:srgbClr val="000000"/>
              </a:solidFill>
              <a:highlight>
                <a:srgbClr val="FFFF00"/>
              </a:highlight>
              <a:latin typeface="Calibri"/>
              <a:cs typeface="Calibri"/>
            </a:endParaRPr>
          </a:p>
        </p:txBody>
      </p:sp>
    </p:spTree>
    <p:extLst>
      <p:ext uri="{BB962C8B-B14F-4D97-AF65-F5344CB8AC3E}">
        <p14:creationId xmlns:p14="http://schemas.microsoft.com/office/powerpoint/2010/main" val="1715566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 y="428"/>
            <a:ext cx="12192762" cy="6857572"/>
          </a:xfrm>
          <a:prstGeom prst="rect">
            <a:avLst/>
          </a:prstGeom>
        </p:spPr>
      </p:pic>
      <p:sp>
        <p:nvSpPr>
          <p:cNvPr id="6" name="Rectángulo 5"/>
          <p:cNvSpPr/>
          <p:nvPr/>
        </p:nvSpPr>
        <p:spPr>
          <a:xfrm>
            <a:off x="914400" y="684910"/>
            <a:ext cx="9162854" cy="783771"/>
          </a:xfrm>
          <a:prstGeom prst="rect">
            <a:avLst/>
          </a:prstGeom>
          <a:solidFill>
            <a:srgbClr val="B22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p:cNvSpPr txBox="1"/>
          <p:nvPr/>
        </p:nvSpPr>
        <p:spPr>
          <a:xfrm>
            <a:off x="957070" y="683826"/>
            <a:ext cx="9280437" cy="646331"/>
          </a:xfrm>
          <a:prstGeom prst="rect">
            <a:avLst/>
          </a:prstGeom>
          <a:noFill/>
        </p:spPr>
        <p:txBody>
          <a:bodyPr wrap="square" lIns="91440" tIns="45720" rIns="91440" bIns="45720" rtlCol="0" anchor="t">
            <a:spAutoFit/>
          </a:bodyPr>
          <a:lstStyle/>
          <a:p>
            <a:r>
              <a:rPr lang="es-ES" sz="3600" dirty="0">
                <a:solidFill>
                  <a:schemeClr val="bg1"/>
                </a:solidFill>
              </a:rPr>
              <a:t>Obligaciones de las adjudicatarias e incentivos</a:t>
            </a:r>
            <a:endParaRPr lang="es-MX" sz="3600" dirty="0">
              <a:solidFill>
                <a:schemeClr val="bg1"/>
              </a:solidFill>
            </a:endParaRPr>
          </a:p>
        </p:txBody>
      </p:sp>
      <p:sp>
        <p:nvSpPr>
          <p:cNvPr id="8" name="CuadroTexto 7"/>
          <p:cNvSpPr txBox="1"/>
          <p:nvPr/>
        </p:nvSpPr>
        <p:spPr>
          <a:xfrm>
            <a:off x="914400" y="1603450"/>
            <a:ext cx="9625031" cy="1323439"/>
          </a:xfrm>
          <a:prstGeom prst="rect">
            <a:avLst/>
          </a:prstGeom>
          <a:noFill/>
        </p:spPr>
        <p:txBody>
          <a:bodyPr wrap="square" lIns="91440" tIns="45720" rIns="91440" bIns="45720" rtlCol="0" anchor="t">
            <a:spAutoFit/>
          </a:bodyPr>
          <a:lstStyle/>
          <a:p>
            <a:pPr marL="342900" indent="-342900">
              <a:buFont typeface="Arial,Sans-Serif" panose="020B0604020202020204" pitchFamily="34" charset="0"/>
              <a:buChar char="•"/>
            </a:pPr>
            <a:r>
              <a:rPr lang="es-ES" sz="2000" dirty="0"/>
              <a:t>En adición al pago, cada adjudicataria deberá ejecutar un Plan Mínimo de Expansión con metas de cobertura en cada una de las 10 regiones del país. </a:t>
            </a:r>
            <a:r>
              <a:rPr lang="es-ES" sz="2000" i="1" dirty="0"/>
              <a:t>Los  tiempos/metas del PME en caso de que la adjudicataria no tuviese asignaciones previas en ese grupo de bandas, serán más flexibles.</a:t>
            </a:r>
            <a:endParaRPr lang="es-MX" sz="2000" i="1">
              <a:cs typeface="Calibri"/>
            </a:endParaRPr>
          </a:p>
        </p:txBody>
      </p:sp>
      <p:pic>
        <p:nvPicPr>
          <p:cNvPr id="2" name="Picture 1" descr="A map of the dominican republic&#10;&#10;Description automatically generated">
            <a:extLst>
              <a:ext uri="{FF2B5EF4-FFF2-40B4-BE49-F238E27FC236}">
                <a16:creationId xmlns:a16="http://schemas.microsoft.com/office/drawing/2014/main" id="{351735E6-17B7-931C-C340-E66284FF4E35}"/>
              </a:ext>
            </a:extLst>
          </p:cNvPr>
          <p:cNvPicPr>
            <a:picLocks noChangeAspect="1"/>
          </p:cNvPicPr>
          <p:nvPr/>
        </p:nvPicPr>
        <p:blipFill>
          <a:blip r:embed="rId3"/>
          <a:stretch>
            <a:fillRect/>
          </a:stretch>
        </p:blipFill>
        <p:spPr>
          <a:xfrm>
            <a:off x="4163683" y="2720645"/>
            <a:ext cx="6021237" cy="3745841"/>
          </a:xfrm>
          <a:prstGeom prst="rect">
            <a:avLst/>
          </a:prstGeom>
        </p:spPr>
      </p:pic>
    </p:spTree>
    <p:extLst>
      <p:ext uri="{BB962C8B-B14F-4D97-AF65-F5344CB8AC3E}">
        <p14:creationId xmlns:p14="http://schemas.microsoft.com/office/powerpoint/2010/main" val="3878911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 y="428"/>
            <a:ext cx="12192762" cy="6857572"/>
          </a:xfrm>
          <a:prstGeom prst="rect">
            <a:avLst/>
          </a:prstGeom>
        </p:spPr>
      </p:pic>
      <p:sp>
        <p:nvSpPr>
          <p:cNvPr id="6" name="Rectángulo 5"/>
          <p:cNvSpPr/>
          <p:nvPr/>
        </p:nvSpPr>
        <p:spPr>
          <a:xfrm>
            <a:off x="914400" y="684910"/>
            <a:ext cx="9162854" cy="783771"/>
          </a:xfrm>
          <a:prstGeom prst="rect">
            <a:avLst/>
          </a:prstGeom>
          <a:solidFill>
            <a:srgbClr val="B22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p:cNvSpPr txBox="1"/>
          <p:nvPr/>
        </p:nvSpPr>
        <p:spPr>
          <a:xfrm>
            <a:off x="957070" y="683826"/>
            <a:ext cx="9280437" cy="646331"/>
          </a:xfrm>
          <a:prstGeom prst="rect">
            <a:avLst/>
          </a:prstGeom>
          <a:noFill/>
        </p:spPr>
        <p:txBody>
          <a:bodyPr wrap="square" lIns="91440" tIns="45720" rIns="91440" bIns="45720" rtlCol="0" anchor="t">
            <a:spAutoFit/>
          </a:bodyPr>
          <a:lstStyle/>
          <a:p>
            <a:r>
              <a:rPr lang="es-ES" sz="3600" dirty="0">
                <a:solidFill>
                  <a:schemeClr val="bg1"/>
                </a:solidFill>
              </a:rPr>
              <a:t>Objetivos del Plan Mínimo de Expansión</a:t>
            </a:r>
            <a:endParaRPr lang="es-MX" sz="3600" dirty="0">
              <a:solidFill>
                <a:schemeClr val="bg1"/>
              </a:solidFill>
            </a:endParaRPr>
          </a:p>
        </p:txBody>
      </p:sp>
      <p:graphicFrame>
        <p:nvGraphicFramePr>
          <p:cNvPr id="2" name="Table 1">
            <a:extLst>
              <a:ext uri="{FF2B5EF4-FFF2-40B4-BE49-F238E27FC236}">
                <a16:creationId xmlns:a16="http://schemas.microsoft.com/office/drawing/2014/main" id="{F9DB83B4-79D3-3CD6-73E5-674ABE9E7A3D}"/>
              </a:ext>
            </a:extLst>
          </p:cNvPr>
          <p:cNvGraphicFramePr>
            <a:graphicFrameLocks noGrp="1"/>
          </p:cNvGraphicFramePr>
          <p:nvPr>
            <p:extLst>
              <p:ext uri="{D42A27DB-BD31-4B8C-83A1-F6EECF244321}">
                <p14:modId xmlns:p14="http://schemas.microsoft.com/office/powerpoint/2010/main" val="2107459379"/>
              </p:ext>
            </p:extLst>
          </p:nvPr>
        </p:nvGraphicFramePr>
        <p:xfrm>
          <a:off x="862641" y="1524000"/>
          <a:ext cx="9486359" cy="4975417"/>
        </p:xfrm>
        <a:graphic>
          <a:graphicData uri="http://schemas.openxmlformats.org/drawingml/2006/table">
            <a:tbl>
              <a:tblPr firstRow="1" firstCol="1" bandRow="1">
                <a:tableStyleId>{5C22544A-7EE6-4342-B048-85BDC9FD1C3A}</a:tableStyleId>
              </a:tblPr>
              <a:tblGrid>
                <a:gridCol w="1888161">
                  <a:extLst>
                    <a:ext uri="{9D8B030D-6E8A-4147-A177-3AD203B41FA5}">
                      <a16:colId xmlns:a16="http://schemas.microsoft.com/office/drawing/2014/main" val="3589816706"/>
                    </a:ext>
                  </a:extLst>
                </a:gridCol>
                <a:gridCol w="2177586">
                  <a:extLst>
                    <a:ext uri="{9D8B030D-6E8A-4147-A177-3AD203B41FA5}">
                      <a16:colId xmlns:a16="http://schemas.microsoft.com/office/drawing/2014/main" val="1085226909"/>
                    </a:ext>
                  </a:extLst>
                </a:gridCol>
                <a:gridCol w="1388519">
                  <a:extLst>
                    <a:ext uri="{9D8B030D-6E8A-4147-A177-3AD203B41FA5}">
                      <a16:colId xmlns:a16="http://schemas.microsoft.com/office/drawing/2014/main" val="1339504032"/>
                    </a:ext>
                  </a:extLst>
                </a:gridCol>
                <a:gridCol w="1344031">
                  <a:extLst>
                    <a:ext uri="{9D8B030D-6E8A-4147-A177-3AD203B41FA5}">
                      <a16:colId xmlns:a16="http://schemas.microsoft.com/office/drawing/2014/main" val="4083858472"/>
                    </a:ext>
                  </a:extLst>
                </a:gridCol>
                <a:gridCol w="1344031">
                  <a:extLst>
                    <a:ext uri="{9D8B030D-6E8A-4147-A177-3AD203B41FA5}">
                      <a16:colId xmlns:a16="http://schemas.microsoft.com/office/drawing/2014/main" val="2030725371"/>
                    </a:ext>
                  </a:extLst>
                </a:gridCol>
                <a:gridCol w="1344031">
                  <a:extLst>
                    <a:ext uri="{9D8B030D-6E8A-4147-A177-3AD203B41FA5}">
                      <a16:colId xmlns:a16="http://schemas.microsoft.com/office/drawing/2014/main" val="2642885976"/>
                    </a:ext>
                  </a:extLst>
                </a:gridCol>
              </a:tblGrid>
              <a:tr h="658287">
                <a:tc>
                  <a:txBody>
                    <a:bodyPr/>
                    <a:lstStyle/>
                    <a:p>
                      <a:pPr marL="0" marR="0" algn="ctr">
                        <a:lnSpc>
                          <a:spcPct val="115000"/>
                        </a:lnSpc>
                        <a:spcBef>
                          <a:spcPts val="0"/>
                        </a:spcBef>
                        <a:spcAft>
                          <a:spcPts val="0"/>
                        </a:spcAft>
                      </a:pPr>
                      <a:r>
                        <a:rPr lang="es-DO" sz="1800" dirty="0">
                          <a:effectLst/>
                        </a:rPr>
                        <a:t>Región</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txBody>
                  <a:tcPr marL="43949" marR="43949" marT="9418" marB="0" anchor="ctr"/>
                </a:tc>
                <a:tc>
                  <a:txBody>
                    <a:bodyPr/>
                    <a:lstStyle/>
                    <a:p>
                      <a:pPr marL="0" marR="0" algn="ctr">
                        <a:lnSpc>
                          <a:spcPct val="115000"/>
                        </a:lnSpc>
                        <a:spcBef>
                          <a:spcPts val="0"/>
                        </a:spcBef>
                        <a:spcAft>
                          <a:spcPts val="0"/>
                        </a:spcAft>
                      </a:pPr>
                      <a:r>
                        <a:rPr lang="es-DO" sz="1800" dirty="0">
                          <a:effectLst/>
                        </a:rPr>
                        <a:t>Población Proyectada al 2023 por ONE</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txBody>
                  <a:tcPr marL="43949" marR="43949" marT="9418" marB="0" anchor="ctr"/>
                </a:tc>
                <a:tc>
                  <a:txBody>
                    <a:bodyPr/>
                    <a:lstStyle/>
                    <a:p>
                      <a:pPr marL="0" marR="0" algn="ctr">
                        <a:lnSpc>
                          <a:spcPct val="115000"/>
                        </a:lnSpc>
                        <a:spcBef>
                          <a:spcPts val="0"/>
                        </a:spcBef>
                        <a:spcAft>
                          <a:spcPts val="0"/>
                        </a:spcAft>
                      </a:pPr>
                      <a:r>
                        <a:rPr lang="es-DO" sz="1800" dirty="0">
                          <a:effectLst/>
                        </a:rPr>
                        <a:t>700MHz </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0" marR="0" lvl="0" algn="ctr">
                        <a:lnSpc>
                          <a:spcPct val="114999"/>
                        </a:lnSpc>
                        <a:spcBef>
                          <a:spcPts val="0"/>
                        </a:spcBef>
                        <a:spcAft>
                          <a:spcPts val="0"/>
                        </a:spcAft>
                        <a:buNone/>
                      </a:pPr>
                      <a:r>
                        <a:rPr lang="es-DO" sz="1800" dirty="0">
                          <a:effectLst/>
                        </a:rPr>
                        <a:t>A 2 años</a:t>
                      </a:r>
                      <a:endParaRPr lang="en-US" sz="1800" dirty="0">
                        <a:effectLst/>
                        <a:latin typeface="Calibri"/>
                        <a:ea typeface="MS Mincho"/>
                        <a:cs typeface="Arial"/>
                      </a:endParaRPr>
                    </a:p>
                  </a:txBody>
                  <a:tcPr marL="43949" marR="43949" marT="9418" marB="0" anchor="ctr"/>
                </a:tc>
                <a:tc>
                  <a:txBody>
                    <a:bodyPr/>
                    <a:lstStyle/>
                    <a:p>
                      <a:pPr marL="0" marR="0" algn="ctr">
                        <a:lnSpc>
                          <a:spcPct val="115000"/>
                        </a:lnSpc>
                        <a:spcBef>
                          <a:spcPts val="0"/>
                        </a:spcBef>
                        <a:spcAft>
                          <a:spcPts val="0"/>
                        </a:spcAft>
                      </a:pPr>
                      <a:r>
                        <a:rPr lang="es-DO" sz="1800" dirty="0">
                          <a:effectLst/>
                        </a:rPr>
                        <a:t>700 MHz</a:t>
                      </a:r>
                    </a:p>
                    <a:p>
                      <a:pPr marL="0" marR="0" lvl="0" algn="ctr">
                        <a:lnSpc>
                          <a:spcPct val="114999"/>
                        </a:lnSpc>
                        <a:spcBef>
                          <a:spcPts val="0"/>
                        </a:spcBef>
                        <a:spcAft>
                          <a:spcPts val="0"/>
                        </a:spcAft>
                        <a:buNone/>
                      </a:pPr>
                      <a:r>
                        <a:rPr lang="es-DO" sz="1800" dirty="0">
                          <a:effectLst/>
                        </a:rPr>
                        <a:t>A 5 años</a:t>
                      </a:r>
                    </a:p>
                  </a:txBody>
                  <a:tcPr marL="43949" marR="43949" marT="9418" marB="0" anchor="ctr"/>
                </a:tc>
                <a:tc>
                  <a:txBody>
                    <a:bodyPr/>
                    <a:lstStyle/>
                    <a:p>
                      <a:pPr marL="0" lvl="0" algn="ctr">
                        <a:lnSpc>
                          <a:spcPct val="114999"/>
                        </a:lnSpc>
                        <a:spcBef>
                          <a:spcPts val="0"/>
                        </a:spcBef>
                        <a:spcAft>
                          <a:spcPts val="0"/>
                        </a:spcAft>
                        <a:buNone/>
                      </a:pPr>
                      <a:r>
                        <a:rPr lang="es-DO" sz="1800" dirty="0">
                          <a:effectLst/>
                        </a:rPr>
                        <a:t>2.3 y 3.6 GHz A 2 años</a:t>
                      </a:r>
                    </a:p>
                  </a:txBody>
                  <a:tcPr marL="43948" marR="43948" marT="9418" marB="0" anchor="ctr"/>
                </a:tc>
                <a:tc>
                  <a:txBody>
                    <a:bodyPr/>
                    <a:lstStyle/>
                    <a:p>
                      <a:pPr marL="0" lvl="0" algn="ctr">
                        <a:lnSpc>
                          <a:spcPct val="114999"/>
                        </a:lnSpc>
                        <a:spcBef>
                          <a:spcPts val="0"/>
                        </a:spcBef>
                        <a:spcAft>
                          <a:spcPts val="0"/>
                        </a:spcAft>
                        <a:buNone/>
                      </a:pPr>
                      <a:r>
                        <a:rPr lang="es-DO" sz="1800" dirty="0">
                          <a:effectLst/>
                        </a:rPr>
                        <a:t>2.3 y 3.6 GHz A 5 años</a:t>
                      </a:r>
                    </a:p>
                  </a:txBody>
                  <a:tcPr marL="43948" marR="43948" marT="9418" marB="0" anchor="ctr"/>
                </a:tc>
                <a:extLst>
                  <a:ext uri="{0D108BD9-81ED-4DB2-BD59-A6C34878D82A}">
                    <a16:rowId xmlns:a16="http://schemas.microsoft.com/office/drawing/2014/main" val="3231051316"/>
                  </a:ext>
                </a:extLst>
              </a:tr>
              <a:tr h="382724">
                <a:tc>
                  <a:txBody>
                    <a:bodyPr/>
                    <a:lstStyle/>
                    <a:p>
                      <a:pPr marL="0" marR="0" algn="ctr">
                        <a:lnSpc>
                          <a:spcPct val="115000"/>
                        </a:lnSpc>
                        <a:spcBef>
                          <a:spcPts val="0"/>
                        </a:spcBef>
                        <a:spcAft>
                          <a:spcPts val="0"/>
                        </a:spcAft>
                      </a:pPr>
                      <a:r>
                        <a:rPr lang="es-DO" sz="1400" dirty="0">
                          <a:effectLst/>
                        </a:rPr>
                        <a:t> Región 1 - Cibao Norte</a:t>
                      </a:r>
                      <a:endParaRPr lang="en-US" sz="1400" dirty="0">
                        <a:effectLst/>
                        <a:latin typeface="Calibri" panose="020F0502020204030204" pitchFamily="34" charset="0"/>
                        <a:ea typeface="MS Mincho" panose="02020609040205080304" pitchFamily="49" charset="-128"/>
                        <a:cs typeface="Arial" panose="020B0604020202020204" pitchFamily="34" charset="0"/>
                      </a:endParaRPr>
                    </a:p>
                  </a:txBody>
                  <a:tcPr marL="43949" marR="43949" marT="9418" marB="0" anchor="ctr"/>
                </a:tc>
                <a:tc>
                  <a:txBody>
                    <a:bodyPr/>
                    <a:lstStyle/>
                    <a:p>
                      <a:pPr marL="0" marR="0" lvl="0" algn="ctr">
                        <a:lnSpc>
                          <a:spcPct val="114999"/>
                        </a:lnSpc>
                        <a:spcBef>
                          <a:spcPts val="0"/>
                        </a:spcBef>
                        <a:spcAft>
                          <a:spcPts val="1000"/>
                        </a:spcAft>
                        <a:buNone/>
                      </a:pPr>
                      <a:r>
                        <a:rPr lang="es-DO" sz="1400" b="0" i="0" u="none" strike="noStrike" noProof="0" dirty="0">
                          <a:effectLst/>
                          <a:latin typeface="Calibri"/>
                        </a:rPr>
                        <a:t>1,650,961 </a:t>
                      </a:r>
                      <a:endParaRPr lang="en-US" dirty="0"/>
                    </a:p>
                  </a:txBody>
                  <a:tcPr marL="43949" marR="43949" marT="9418" marB="0" anchor="ctr"/>
                </a:tc>
                <a:tc>
                  <a:txBody>
                    <a:bodyPr/>
                    <a:lstStyle/>
                    <a:p>
                      <a:pPr marL="0" marR="0" algn="ctr">
                        <a:lnSpc>
                          <a:spcPct val="115000"/>
                        </a:lnSpc>
                        <a:spcBef>
                          <a:spcPts val="0"/>
                        </a:spcBef>
                        <a:spcAft>
                          <a:spcPts val="1000"/>
                        </a:spcAft>
                      </a:pPr>
                      <a:r>
                        <a:rPr lang="es-DO" sz="1400" dirty="0">
                          <a:effectLst/>
                        </a:rPr>
                        <a:t>60%</a:t>
                      </a:r>
                      <a:endParaRPr lang="en-US" sz="1400" dirty="0">
                        <a:effectLst/>
                        <a:latin typeface="Calibri"/>
                        <a:ea typeface="MS Mincho"/>
                        <a:cs typeface="Arial"/>
                      </a:endParaRPr>
                    </a:p>
                  </a:txBody>
                  <a:tcPr marL="43949" marR="43949" marT="9418" marB="0" anchor="ctr"/>
                </a:tc>
                <a:tc>
                  <a:txBody>
                    <a:bodyPr/>
                    <a:lstStyle/>
                    <a:p>
                      <a:pPr marL="0" marR="0" algn="ctr">
                        <a:lnSpc>
                          <a:spcPct val="115000"/>
                        </a:lnSpc>
                        <a:spcBef>
                          <a:spcPts val="0"/>
                        </a:spcBef>
                        <a:spcAft>
                          <a:spcPts val="1000"/>
                        </a:spcAft>
                      </a:pPr>
                      <a:r>
                        <a:rPr lang="es-DO" sz="1400" dirty="0">
                          <a:effectLst/>
                        </a:rPr>
                        <a:t>95%</a:t>
                      </a:r>
                      <a:endParaRPr lang="en-US" sz="1400" dirty="0">
                        <a:effectLst/>
                        <a:latin typeface="Calibri"/>
                        <a:ea typeface="MS Mincho"/>
                        <a:cs typeface="Arial"/>
                      </a:endParaRPr>
                    </a:p>
                  </a:txBody>
                  <a:tcPr marL="43949" marR="43949" marT="9418" marB="0" anchor="ctr"/>
                </a:tc>
                <a:tc>
                  <a:txBody>
                    <a:bodyPr/>
                    <a:lstStyle/>
                    <a:p>
                      <a:pPr marL="0" lvl="0" algn="ctr">
                        <a:lnSpc>
                          <a:spcPct val="114999"/>
                        </a:lnSpc>
                        <a:spcBef>
                          <a:spcPts val="0"/>
                        </a:spcBef>
                        <a:spcAft>
                          <a:spcPts val="1000"/>
                        </a:spcAft>
                        <a:buNone/>
                      </a:pPr>
                      <a:r>
                        <a:rPr lang="es-DO" sz="1400" dirty="0">
                          <a:effectLst/>
                        </a:rPr>
                        <a:t>15%</a:t>
                      </a:r>
                    </a:p>
                  </a:txBody>
                  <a:tcPr marL="43948" marR="43948" marT="9418" marB="0" anchor="ctr"/>
                </a:tc>
                <a:tc>
                  <a:txBody>
                    <a:bodyPr/>
                    <a:lstStyle/>
                    <a:p>
                      <a:pPr marL="0" lvl="0" algn="ctr">
                        <a:lnSpc>
                          <a:spcPct val="114999"/>
                        </a:lnSpc>
                        <a:spcBef>
                          <a:spcPts val="0"/>
                        </a:spcBef>
                        <a:spcAft>
                          <a:spcPts val="1000"/>
                        </a:spcAft>
                        <a:buNone/>
                      </a:pPr>
                      <a:r>
                        <a:rPr lang="es-DO" sz="1400" dirty="0">
                          <a:effectLst/>
                        </a:rPr>
                        <a:t>40%</a:t>
                      </a:r>
                    </a:p>
                  </a:txBody>
                  <a:tcPr marL="43948" marR="43948" marT="9418" marB="0" anchor="ctr"/>
                </a:tc>
                <a:extLst>
                  <a:ext uri="{0D108BD9-81ED-4DB2-BD59-A6C34878D82A}">
                    <a16:rowId xmlns:a16="http://schemas.microsoft.com/office/drawing/2014/main" val="2452929456"/>
                  </a:ext>
                </a:extLst>
              </a:tr>
              <a:tr h="367415">
                <a:tc>
                  <a:txBody>
                    <a:bodyPr/>
                    <a:lstStyle/>
                    <a:p>
                      <a:pPr marL="0" marR="0" algn="ctr">
                        <a:lnSpc>
                          <a:spcPct val="115000"/>
                        </a:lnSpc>
                        <a:spcBef>
                          <a:spcPts val="0"/>
                        </a:spcBef>
                        <a:spcAft>
                          <a:spcPts val="0"/>
                        </a:spcAft>
                      </a:pPr>
                      <a:r>
                        <a:rPr lang="es-DO" sz="1400" dirty="0">
                          <a:effectLst/>
                        </a:rPr>
                        <a:t>Región 2 - Cibao Sur </a:t>
                      </a:r>
                      <a:endParaRPr lang="en-US" sz="1400" dirty="0">
                        <a:effectLst/>
                        <a:latin typeface="Calibri" panose="020F0502020204030204" pitchFamily="34" charset="0"/>
                        <a:ea typeface="MS Mincho" panose="02020609040205080304" pitchFamily="49" charset="-128"/>
                        <a:cs typeface="Arial" panose="020B0604020202020204" pitchFamily="34" charset="0"/>
                      </a:endParaRPr>
                    </a:p>
                  </a:txBody>
                  <a:tcPr marL="43949" marR="43949" marT="9418" marB="0" anchor="ctr"/>
                </a:tc>
                <a:tc>
                  <a:txBody>
                    <a:bodyPr/>
                    <a:lstStyle/>
                    <a:p>
                      <a:pPr marL="0" marR="0" lvl="0" algn="ctr">
                        <a:lnSpc>
                          <a:spcPct val="114999"/>
                        </a:lnSpc>
                        <a:spcBef>
                          <a:spcPts val="0"/>
                        </a:spcBef>
                        <a:spcAft>
                          <a:spcPts val="1000"/>
                        </a:spcAft>
                        <a:buNone/>
                      </a:pPr>
                      <a:r>
                        <a:rPr lang="es-DO" sz="1400" b="0" i="0" u="none" strike="noStrike" noProof="0" dirty="0">
                          <a:effectLst/>
                          <a:latin typeface="Calibri"/>
                        </a:rPr>
                        <a:t>744,571 </a:t>
                      </a:r>
                      <a:endParaRPr lang="en-US" dirty="0"/>
                    </a:p>
                  </a:txBody>
                  <a:tcPr marL="43949" marR="43949" marT="9418" marB="0" anchor="ctr"/>
                </a:tc>
                <a:tc>
                  <a:txBody>
                    <a:bodyPr/>
                    <a:lstStyle/>
                    <a:p>
                      <a:pPr marL="0" marR="0" algn="ctr">
                        <a:lnSpc>
                          <a:spcPct val="115000"/>
                        </a:lnSpc>
                        <a:spcBef>
                          <a:spcPts val="0"/>
                        </a:spcBef>
                        <a:spcAft>
                          <a:spcPts val="1000"/>
                        </a:spcAft>
                      </a:pPr>
                      <a:r>
                        <a:rPr lang="es-DO" sz="1400" dirty="0">
                          <a:effectLst/>
                        </a:rPr>
                        <a:t>60%</a:t>
                      </a:r>
                      <a:endParaRPr lang="en-US" sz="1400" dirty="0">
                        <a:effectLst/>
                        <a:latin typeface="Calibri"/>
                        <a:ea typeface="MS Mincho"/>
                        <a:cs typeface="Arial"/>
                      </a:endParaRPr>
                    </a:p>
                  </a:txBody>
                  <a:tcPr marL="43949" marR="43949" marT="9418" marB="0" anchor="ctr"/>
                </a:tc>
                <a:tc>
                  <a:txBody>
                    <a:bodyPr/>
                    <a:lstStyle/>
                    <a:p>
                      <a:pPr marL="0" marR="0" algn="ctr">
                        <a:lnSpc>
                          <a:spcPct val="115000"/>
                        </a:lnSpc>
                        <a:spcBef>
                          <a:spcPts val="0"/>
                        </a:spcBef>
                        <a:spcAft>
                          <a:spcPts val="1000"/>
                        </a:spcAft>
                      </a:pPr>
                      <a:r>
                        <a:rPr lang="es-DO" sz="1400" dirty="0">
                          <a:effectLst/>
                        </a:rPr>
                        <a:t>95%</a:t>
                      </a:r>
                      <a:endParaRPr lang="en-US" sz="1400" dirty="0">
                        <a:effectLst/>
                        <a:latin typeface="Calibri"/>
                        <a:ea typeface="MS Mincho"/>
                        <a:cs typeface="Arial"/>
                      </a:endParaRPr>
                    </a:p>
                  </a:txBody>
                  <a:tcPr marL="43949" marR="43949" marT="9418" marB="0" anchor="ctr"/>
                </a:tc>
                <a:tc>
                  <a:txBody>
                    <a:bodyPr/>
                    <a:lstStyle/>
                    <a:p>
                      <a:pPr marL="0" lvl="0" algn="ctr">
                        <a:lnSpc>
                          <a:spcPct val="114999"/>
                        </a:lnSpc>
                        <a:spcBef>
                          <a:spcPts val="0"/>
                        </a:spcBef>
                        <a:spcAft>
                          <a:spcPts val="1000"/>
                        </a:spcAft>
                        <a:buNone/>
                      </a:pPr>
                      <a:r>
                        <a:rPr lang="es-DO" sz="1400" dirty="0">
                          <a:effectLst/>
                        </a:rPr>
                        <a:t>15%</a:t>
                      </a:r>
                    </a:p>
                  </a:txBody>
                  <a:tcPr marL="43948" marR="43948" marT="9418" marB="0" anchor="ctr"/>
                </a:tc>
                <a:tc>
                  <a:txBody>
                    <a:bodyPr/>
                    <a:lstStyle/>
                    <a:p>
                      <a:pPr marL="0" lvl="0" algn="ctr">
                        <a:lnSpc>
                          <a:spcPct val="114999"/>
                        </a:lnSpc>
                        <a:spcBef>
                          <a:spcPts val="0"/>
                        </a:spcBef>
                        <a:spcAft>
                          <a:spcPts val="1000"/>
                        </a:spcAft>
                        <a:buNone/>
                      </a:pPr>
                      <a:r>
                        <a:rPr lang="es-DO" sz="1400" dirty="0">
                          <a:effectLst/>
                        </a:rPr>
                        <a:t>40%</a:t>
                      </a:r>
                    </a:p>
                  </a:txBody>
                  <a:tcPr marL="43948" marR="43948" marT="9418" marB="0" anchor="ctr"/>
                </a:tc>
                <a:extLst>
                  <a:ext uri="{0D108BD9-81ED-4DB2-BD59-A6C34878D82A}">
                    <a16:rowId xmlns:a16="http://schemas.microsoft.com/office/drawing/2014/main" val="681165510"/>
                  </a:ext>
                </a:extLst>
              </a:tr>
              <a:tr h="505197">
                <a:tc>
                  <a:txBody>
                    <a:bodyPr/>
                    <a:lstStyle/>
                    <a:p>
                      <a:pPr marL="0" marR="0" algn="ctr">
                        <a:lnSpc>
                          <a:spcPct val="115000"/>
                        </a:lnSpc>
                        <a:spcBef>
                          <a:spcPts val="0"/>
                        </a:spcBef>
                        <a:spcAft>
                          <a:spcPts val="0"/>
                        </a:spcAft>
                      </a:pPr>
                      <a:r>
                        <a:rPr lang="es-DO" sz="1400" dirty="0">
                          <a:effectLst/>
                        </a:rPr>
                        <a:t>Región 3 - Cibao Nordeste </a:t>
                      </a:r>
                      <a:endParaRPr lang="en-US" sz="1400" dirty="0">
                        <a:effectLst/>
                        <a:latin typeface="Calibri" panose="020F0502020204030204" pitchFamily="34" charset="0"/>
                        <a:ea typeface="MS Mincho" panose="02020609040205080304" pitchFamily="49" charset="-128"/>
                        <a:cs typeface="Arial" panose="020B0604020202020204" pitchFamily="34" charset="0"/>
                      </a:endParaRPr>
                    </a:p>
                  </a:txBody>
                  <a:tcPr marL="43949" marR="43949" marT="9418" marB="0" anchor="ctr"/>
                </a:tc>
                <a:tc>
                  <a:txBody>
                    <a:bodyPr/>
                    <a:lstStyle/>
                    <a:p>
                      <a:pPr marL="0" marR="0" lvl="0" algn="ctr">
                        <a:lnSpc>
                          <a:spcPct val="114999"/>
                        </a:lnSpc>
                        <a:spcBef>
                          <a:spcPts val="0"/>
                        </a:spcBef>
                        <a:spcAft>
                          <a:spcPts val="1000"/>
                        </a:spcAft>
                        <a:buNone/>
                      </a:pPr>
                      <a:r>
                        <a:rPr lang="es-DO" sz="1400" b="0" i="0" u="none" strike="noStrike" noProof="0" dirty="0">
                          <a:effectLst/>
                          <a:latin typeface="Calibri"/>
                        </a:rPr>
                        <a:t>649,468 </a:t>
                      </a:r>
                      <a:endParaRPr lang="en-US" dirty="0"/>
                    </a:p>
                  </a:txBody>
                  <a:tcPr marL="43949" marR="43949" marT="9418" marB="0" anchor="ctr"/>
                </a:tc>
                <a:tc>
                  <a:txBody>
                    <a:bodyPr/>
                    <a:lstStyle/>
                    <a:p>
                      <a:pPr marL="0" marR="0" algn="ctr">
                        <a:lnSpc>
                          <a:spcPct val="115000"/>
                        </a:lnSpc>
                        <a:spcBef>
                          <a:spcPts val="0"/>
                        </a:spcBef>
                        <a:spcAft>
                          <a:spcPts val="1000"/>
                        </a:spcAft>
                      </a:pPr>
                      <a:r>
                        <a:rPr lang="es-DO" sz="1400" dirty="0">
                          <a:effectLst/>
                        </a:rPr>
                        <a:t>40%</a:t>
                      </a:r>
                      <a:endParaRPr lang="en-US" sz="1400" dirty="0">
                        <a:effectLst/>
                        <a:latin typeface="Calibri"/>
                        <a:ea typeface="MS Mincho"/>
                        <a:cs typeface="Arial"/>
                      </a:endParaRPr>
                    </a:p>
                  </a:txBody>
                  <a:tcPr marL="43949" marR="43949" marT="9418" marB="0" anchor="ctr"/>
                </a:tc>
                <a:tc>
                  <a:txBody>
                    <a:bodyPr/>
                    <a:lstStyle/>
                    <a:p>
                      <a:pPr marL="0" marR="0" algn="ctr">
                        <a:lnSpc>
                          <a:spcPct val="115000"/>
                        </a:lnSpc>
                        <a:spcBef>
                          <a:spcPts val="0"/>
                        </a:spcBef>
                        <a:spcAft>
                          <a:spcPts val="1000"/>
                        </a:spcAft>
                      </a:pPr>
                      <a:r>
                        <a:rPr lang="es-DO" sz="1400" dirty="0">
                          <a:effectLst/>
                        </a:rPr>
                        <a:t>85%</a:t>
                      </a:r>
                      <a:endParaRPr lang="en-US" sz="1400" dirty="0">
                        <a:effectLst/>
                        <a:latin typeface="Calibri"/>
                        <a:ea typeface="MS Mincho"/>
                        <a:cs typeface="Arial"/>
                      </a:endParaRPr>
                    </a:p>
                  </a:txBody>
                  <a:tcPr marL="43949" marR="43949" marT="9418" marB="0" anchor="ctr"/>
                </a:tc>
                <a:tc>
                  <a:txBody>
                    <a:bodyPr/>
                    <a:lstStyle/>
                    <a:p>
                      <a:pPr marL="0" lvl="0" algn="ctr">
                        <a:lnSpc>
                          <a:spcPct val="114999"/>
                        </a:lnSpc>
                        <a:spcBef>
                          <a:spcPts val="0"/>
                        </a:spcBef>
                        <a:spcAft>
                          <a:spcPts val="1000"/>
                        </a:spcAft>
                        <a:buNone/>
                      </a:pPr>
                      <a:r>
                        <a:rPr lang="es-DO" sz="1400" dirty="0">
                          <a:effectLst/>
                        </a:rPr>
                        <a:t>15%</a:t>
                      </a:r>
                    </a:p>
                  </a:txBody>
                  <a:tcPr marL="43948" marR="43948" marT="9418" marB="0" anchor="ctr"/>
                </a:tc>
                <a:tc>
                  <a:txBody>
                    <a:bodyPr/>
                    <a:lstStyle/>
                    <a:p>
                      <a:pPr marL="0" lvl="0" algn="ctr">
                        <a:lnSpc>
                          <a:spcPct val="114999"/>
                        </a:lnSpc>
                        <a:spcBef>
                          <a:spcPts val="0"/>
                        </a:spcBef>
                        <a:spcAft>
                          <a:spcPts val="1000"/>
                        </a:spcAft>
                        <a:buNone/>
                      </a:pPr>
                      <a:r>
                        <a:rPr lang="es-DO" sz="1400" dirty="0">
                          <a:effectLst/>
                        </a:rPr>
                        <a:t>40%</a:t>
                      </a:r>
                    </a:p>
                  </a:txBody>
                  <a:tcPr marL="43948" marR="43948" marT="9418" marB="0" anchor="ctr"/>
                </a:tc>
                <a:extLst>
                  <a:ext uri="{0D108BD9-81ED-4DB2-BD59-A6C34878D82A}">
                    <a16:rowId xmlns:a16="http://schemas.microsoft.com/office/drawing/2014/main" val="1094123273"/>
                  </a:ext>
                </a:extLst>
              </a:tr>
              <a:tr h="505197">
                <a:tc>
                  <a:txBody>
                    <a:bodyPr/>
                    <a:lstStyle/>
                    <a:p>
                      <a:pPr marL="0" marR="0" algn="ctr">
                        <a:lnSpc>
                          <a:spcPct val="115000"/>
                        </a:lnSpc>
                        <a:spcBef>
                          <a:spcPts val="0"/>
                        </a:spcBef>
                        <a:spcAft>
                          <a:spcPts val="0"/>
                        </a:spcAft>
                      </a:pPr>
                      <a:r>
                        <a:rPr lang="es-DO" sz="1400" dirty="0">
                          <a:effectLst/>
                        </a:rPr>
                        <a:t> Región 4 - Cibao Noroeste</a:t>
                      </a:r>
                      <a:endParaRPr lang="en-US" sz="1400" dirty="0">
                        <a:effectLst/>
                        <a:latin typeface="Calibri" panose="020F0502020204030204" pitchFamily="34" charset="0"/>
                        <a:ea typeface="MS Mincho" panose="02020609040205080304" pitchFamily="49" charset="-128"/>
                        <a:cs typeface="Arial" panose="020B0604020202020204" pitchFamily="34" charset="0"/>
                      </a:endParaRPr>
                    </a:p>
                  </a:txBody>
                  <a:tcPr marL="43949" marR="43949" marT="9418" marB="0" anchor="ctr"/>
                </a:tc>
                <a:tc>
                  <a:txBody>
                    <a:bodyPr/>
                    <a:lstStyle/>
                    <a:p>
                      <a:pPr marL="0" marR="0" lvl="0" algn="ctr">
                        <a:lnSpc>
                          <a:spcPct val="114999"/>
                        </a:lnSpc>
                        <a:spcBef>
                          <a:spcPts val="0"/>
                        </a:spcBef>
                        <a:spcAft>
                          <a:spcPts val="1000"/>
                        </a:spcAft>
                        <a:buNone/>
                      </a:pPr>
                      <a:r>
                        <a:rPr lang="es-DO" sz="1400" b="0" i="0" u="none" strike="noStrike" noProof="0" dirty="0">
                          <a:effectLst/>
                          <a:latin typeface="Calibri"/>
                        </a:rPr>
                        <a:t>424,856 </a:t>
                      </a:r>
                      <a:endParaRPr lang="en-US" dirty="0"/>
                    </a:p>
                  </a:txBody>
                  <a:tcPr marL="43949" marR="43949" marT="9418" marB="0" anchor="ctr"/>
                </a:tc>
                <a:tc>
                  <a:txBody>
                    <a:bodyPr/>
                    <a:lstStyle/>
                    <a:p>
                      <a:pPr marL="0" marR="0" algn="ctr">
                        <a:lnSpc>
                          <a:spcPct val="115000"/>
                        </a:lnSpc>
                        <a:spcBef>
                          <a:spcPts val="0"/>
                        </a:spcBef>
                        <a:spcAft>
                          <a:spcPts val="1000"/>
                        </a:spcAft>
                      </a:pPr>
                      <a:r>
                        <a:rPr lang="es-DO" sz="1400" dirty="0">
                          <a:effectLst/>
                        </a:rPr>
                        <a:t>40%</a:t>
                      </a:r>
                      <a:endParaRPr lang="en-US" sz="1400" dirty="0">
                        <a:effectLst/>
                        <a:latin typeface="Calibri"/>
                        <a:ea typeface="MS Mincho"/>
                        <a:cs typeface="Arial"/>
                      </a:endParaRPr>
                    </a:p>
                  </a:txBody>
                  <a:tcPr marL="43949" marR="43949" marT="9418" marB="0" anchor="ctr"/>
                </a:tc>
                <a:tc>
                  <a:txBody>
                    <a:bodyPr/>
                    <a:lstStyle/>
                    <a:p>
                      <a:pPr marL="0" marR="0" algn="ctr">
                        <a:lnSpc>
                          <a:spcPct val="115000"/>
                        </a:lnSpc>
                        <a:spcBef>
                          <a:spcPts val="0"/>
                        </a:spcBef>
                        <a:spcAft>
                          <a:spcPts val="1000"/>
                        </a:spcAft>
                      </a:pPr>
                      <a:r>
                        <a:rPr lang="es-DO" sz="1400" dirty="0">
                          <a:effectLst/>
                        </a:rPr>
                        <a:t>85%</a:t>
                      </a:r>
                      <a:endParaRPr lang="en-US" sz="1400" dirty="0">
                        <a:effectLst/>
                        <a:latin typeface="Calibri"/>
                        <a:ea typeface="MS Mincho"/>
                        <a:cs typeface="Arial"/>
                      </a:endParaRPr>
                    </a:p>
                  </a:txBody>
                  <a:tcPr marL="43949" marR="43949" marT="9418" marB="0" anchor="ctr"/>
                </a:tc>
                <a:tc>
                  <a:txBody>
                    <a:bodyPr/>
                    <a:lstStyle/>
                    <a:p>
                      <a:pPr marL="0" lvl="0" algn="ctr">
                        <a:lnSpc>
                          <a:spcPct val="114999"/>
                        </a:lnSpc>
                        <a:spcBef>
                          <a:spcPts val="0"/>
                        </a:spcBef>
                        <a:spcAft>
                          <a:spcPts val="1000"/>
                        </a:spcAft>
                        <a:buNone/>
                      </a:pPr>
                      <a:r>
                        <a:rPr lang="es-DO" sz="1400" dirty="0">
                          <a:effectLst/>
                        </a:rPr>
                        <a:t>15%</a:t>
                      </a:r>
                    </a:p>
                  </a:txBody>
                  <a:tcPr marL="43948" marR="43948" marT="9418" marB="0" anchor="ctr"/>
                </a:tc>
                <a:tc>
                  <a:txBody>
                    <a:bodyPr/>
                    <a:lstStyle/>
                    <a:p>
                      <a:pPr marL="0" lvl="0" algn="ctr">
                        <a:lnSpc>
                          <a:spcPct val="114999"/>
                        </a:lnSpc>
                        <a:spcBef>
                          <a:spcPts val="0"/>
                        </a:spcBef>
                        <a:spcAft>
                          <a:spcPts val="1000"/>
                        </a:spcAft>
                        <a:buNone/>
                      </a:pPr>
                      <a:r>
                        <a:rPr lang="es-DO" sz="1400" dirty="0">
                          <a:effectLst/>
                        </a:rPr>
                        <a:t>40%</a:t>
                      </a:r>
                    </a:p>
                  </a:txBody>
                  <a:tcPr marL="43948" marR="43948" marT="9418" marB="0" anchor="ctr"/>
                </a:tc>
                <a:extLst>
                  <a:ext uri="{0D108BD9-81ED-4DB2-BD59-A6C34878D82A}">
                    <a16:rowId xmlns:a16="http://schemas.microsoft.com/office/drawing/2014/main" val="1179401139"/>
                  </a:ext>
                </a:extLst>
              </a:tr>
              <a:tr h="367415">
                <a:tc>
                  <a:txBody>
                    <a:bodyPr/>
                    <a:lstStyle/>
                    <a:p>
                      <a:pPr marL="0" marR="0" algn="ctr">
                        <a:lnSpc>
                          <a:spcPct val="115000"/>
                        </a:lnSpc>
                        <a:spcBef>
                          <a:spcPts val="0"/>
                        </a:spcBef>
                        <a:spcAft>
                          <a:spcPts val="0"/>
                        </a:spcAft>
                      </a:pPr>
                      <a:r>
                        <a:rPr lang="es-DO" sz="1400" dirty="0">
                          <a:effectLst/>
                        </a:rPr>
                        <a:t> Región 5 - </a:t>
                      </a:r>
                      <a:r>
                        <a:rPr lang="es-DO" sz="1400" dirty="0" err="1">
                          <a:effectLst/>
                        </a:rPr>
                        <a:t>Valdesia</a:t>
                      </a:r>
                      <a:endParaRPr lang="en-US" sz="1400" dirty="0" err="1">
                        <a:effectLst/>
                        <a:latin typeface="Calibri" panose="020F0502020204030204" pitchFamily="34" charset="0"/>
                        <a:ea typeface="MS Mincho" panose="02020609040205080304" pitchFamily="49" charset="-128"/>
                        <a:cs typeface="Arial" panose="020B0604020202020204" pitchFamily="34" charset="0"/>
                      </a:endParaRPr>
                    </a:p>
                  </a:txBody>
                  <a:tcPr marL="43949" marR="43949" marT="9418" marB="0" anchor="ctr"/>
                </a:tc>
                <a:tc>
                  <a:txBody>
                    <a:bodyPr/>
                    <a:lstStyle/>
                    <a:p>
                      <a:pPr marL="0" marR="0" lvl="0" algn="ctr">
                        <a:lnSpc>
                          <a:spcPct val="114999"/>
                        </a:lnSpc>
                        <a:spcBef>
                          <a:spcPts val="0"/>
                        </a:spcBef>
                        <a:spcAft>
                          <a:spcPts val="1000"/>
                        </a:spcAft>
                        <a:buNone/>
                      </a:pPr>
                      <a:r>
                        <a:rPr lang="es-DO" sz="1400" b="0" i="0" u="none" strike="noStrike" noProof="0" dirty="0">
                          <a:effectLst/>
                          <a:latin typeface="Calibri"/>
                        </a:rPr>
                        <a:t>1,139,468 </a:t>
                      </a:r>
                      <a:endParaRPr lang="en-US" dirty="0"/>
                    </a:p>
                  </a:txBody>
                  <a:tcPr marL="43949" marR="43949" marT="9418" marB="0" anchor="ctr"/>
                </a:tc>
                <a:tc>
                  <a:txBody>
                    <a:bodyPr/>
                    <a:lstStyle/>
                    <a:p>
                      <a:pPr marL="0" marR="0" algn="ctr">
                        <a:lnSpc>
                          <a:spcPct val="115000"/>
                        </a:lnSpc>
                        <a:spcBef>
                          <a:spcPts val="0"/>
                        </a:spcBef>
                        <a:spcAft>
                          <a:spcPts val="1000"/>
                        </a:spcAft>
                      </a:pPr>
                      <a:r>
                        <a:rPr lang="es-DO" sz="1400" dirty="0">
                          <a:effectLst/>
                        </a:rPr>
                        <a:t>30%</a:t>
                      </a:r>
                      <a:endParaRPr lang="en-US" sz="1400" dirty="0">
                        <a:effectLst/>
                        <a:latin typeface="Calibri"/>
                        <a:ea typeface="MS Mincho"/>
                        <a:cs typeface="Arial"/>
                      </a:endParaRPr>
                    </a:p>
                  </a:txBody>
                  <a:tcPr marL="43949" marR="43949" marT="9418" marB="0" anchor="ctr"/>
                </a:tc>
                <a:tc>
                  <a:txBody>
                    <a:bodyPr/>
                    <a:lstStyle/>
                    <a:p>
                      <a:pPr marL="0" marR="0" algn="ctr">
                        <a:lnSpc>
                          <a:spcPct val="115000"/>
                        </a:lnSpc>
                        <a:spcBef>
                          <a:spcPts val="0"/>
                        </a:spcBef>
                        <a:spcAft>
                          <a:spcPts val="1000"/>
                        </a:spcAft>
                      </a:pPr>
                      <a:r>
                        <a:rPr lang="es-DO" sz="1400" dirty="0">
                          <a:effectLst/>
                        </a:rPr>
                        <a:t>75%</a:t>
                      </a:r>
                      <a:endParaRPr lang="en-US" sz="1400" dirty="0">
                        <a:effectLst/>
                        <a:latin typeface="Calibri"/>
                        <a:ea typeface="MS Mincho"/>
                        <a:cs typeface="Arial"/>
                      </a:endParaRPr>
                    </a:p>
                  </a:txBody>
                  <a:tcPr marL="43949" marR="43949" marT="9418" marB="0" anchor="ctr"/>
                </a:tc>
                <a:tc>
                  <a:txBody>
                    <a:bodyPr/>
                    <a:lstStyle/>
                    <a:p>
                      <a:pPr marL="0" lvl="0" algn="ctr">
                        <a:lnSpc>
                          <a:spcPct val="114999"/>
                        </a:lnSpc>
                        <a:spcBef>
                          <a:spcPts val="0"/>
                        </a:spcBef>
                        <a:spcAft>
                          <a:spcPts val="1000"/>
                        </a:spcAft>
                        <a:buNone/>
                      </a:pPr>
                      <a:r>
                        <a:rPr lang="es-DO" sz="1400" dirty="0">
                          <a:effectLst/>
                        </a:rPr>
                        <a:t>15%</a:t>
                      </a:r>
                    </a:p>
                  </a:txBody>
                  <a:tcPr marL="43948" marR="43948" marT="9418" marB="0" anchor="ctr"/>
                </a:tc>
                <a:tc>
                  <a:txBody>
                    <a:bodyPr/>
                    <a:lstStyle/>
                    <a:p>
                      <a:pPr marL="0" lvl="0" algn="ctr">
                        <a:lnSpc>
                          <a:spcPct val="114999"/>
                        </a:lnSpc>
                        <a:spcBef>
                          <a:spcPts val="0"/>
                        </a:spcBef>
                        <a:spcAft>
                          <a:spcPts val="1000"/>
                        </a:spcAft>
                        <a:buNone/>
                      </a:pPr>
                      <a:r>
                        <a:rPr lang="es-DO" sz="1400" dirty="0">
                          <a:effectLst/>
                        </a:rPr>
                        <a:t>40%</a:t>
                      </a:r>
                    </a:p>
                  </a:txBody>
                  <a:tcPr marL="43948" marR="43948" marT="9418" marB="0" anchor="ctr"/>
                </a:tc>
                <a:extLst>
                  <a:ext uri="{0D108BD9-81ED-4DB2-BD59-A6C34878D82A}">
                    <a16:rowId xmlns:a16="http://schemas.microsoft.com/office/drawing/2014/main" val="2985363398"/>
                  </a:ext>
                </a:extLst>
              </a:tr>
              <a:tr h="367415">
                <a:tc>
                  <a:txBody>
                    <a:bodyPr/>
                    <a:lstStyle/>
                    <a:p>
                      <a:pPr marL="0" marR="0" algn="ctr">
                        <a:lnSpc>
                          <a:spcPct val="115000"/>
                        </a:lnSpc>
                        <a:spcBef>
                          <a:spcPts val="0"/>
                        </a:spcBef>
                        <a:spcAft>
                          <a:spcPts val="0"/>
                        </a:spcAft>
                      </a:pPr>
                      <a:r>
                        <a:rPr lang="es-DO" sz="1400" dirty="0">
                          <a:effectLst/>
                        </a:rPr>
                        <a:t> Región 6 - Enriquillo</a:t>
                      </a:r>
                      <a:endParaRPr lang="en-US" sz="1400" dirty="0">
                        <a:effectLst/>
                        <a:latin typeface="Calibri" panose="020F0502020204030204" pitchFamily="34" charset="0"/>
                        <a:ea typeface="MS Mincho" panose="02020609040205080304" pitchFamily="49" charset="-128"/>
                        <a:cs typeface="Arial" panose="020B0604020202020204" pitchFamily="34" charset="0"/>
                      </a:endParaRPr>
                    </a:p>
                  </a:txBody>
                  <a:tcPr marL="43949" marR="43949" marT="9418" marB="0" anchor="ctr"/>
                </a:tc>
                <a:tc>
                  <a:txBody>
                    <a:bodyPr/>
                    <a:lstStyle/>
                    <a:p>
                      <a:pPr marL="0" marR="0" lvl="0" algn="ctr">
                        <a:lnSpc>
                          <a:spcPct val="114999"/>
                        </a:lnSpc>
                        <a:spcBef>
                          <a:spcPts val="0"/>
                        </a:spcBef>
                        <a:spcAft>
                          <a:spcPts val="1000"/>
                        </a:spcAft>
                        <a:buNone/>
                      </a:pPr>
                      <a:r>
                        <a:rPr lang="es-DO" sz="1400" b="0" i="0" u="none" strike="noStrike" noProof="0" dirty="0">
                          <a:effectLst/>
                          <a:latin typeface="Calibri"/>
                        </a:rPr>
                        <a:t>387,686 </a:t>
                      </a:r>
                      <a:endParaRPr lang="en-US" dirty="0"/>
                    </a:p>
                  </a:txBody>
                  <a:tcPr marL="43949" marR="43949" marT="9418" marB="0" anchor="ctr"/>
                </a:tc>
                <a:tc>
                  <a:txBody>
                    <a:bodyPr/>
                    <a:lstStyle/>
                    <a:p>
                      <a:pPr marL="0" marR="0" algn="ctr">
                        <a:lnSpc>
                          <a:spcPct val="115000"/>
                        </a:lnSpc>
                        <a:spcBef>
                          <a:spcPts val="0"/>
                        </a:spcBef>
                        <a:spcAft>
                          <a:spcPts val="1000"/>
                        </a:spcAft>
                      </a:pPr>
                      <a:r>
                        <a:rPr lang="es-DO" sz="1400" dirty="0">
                          <a:effectLst/>
                        </a:rPr>
                        <a:t>30%</a:t>
                      </a:r>
                      <a:endParaRPr lang="en-US" sz="1400" dirty="0">
                        <a:effectLst/>
                        <a:latin typeface="Calibri"/>
                        <a:ea typeface="MS Mincho"/>
                        <a:cs typeface="Arial"/>
                      </a:endParaRPr>
                    </a:p>
                  </a:txBody>
                  <a:tcPr marL="43949" marR="43949" marT="9418" marB="0" anchor="ctr"/>
                </a:tc>
                <a:tc>
                  <a:txBody>
                    <a:bodyPr/>
                    <a:lstStyle/>
                    <a:p>
                      <a:pPr marL="0" marR="0" algn="ctr">
                        <a:lnSpc>
                          <a:spcPct val="115000"/>
                        </a:lnSpc>
                        <a:spcBef>
                          <a:spcPts val="0"/>
                        </a:spcBef>
                        <a:spcAft>
                          <a:spcPts val="1000"/>
                        </a:spcAft>
                      </a:pPr>
                      <a:r>
                        <a:rPr lang="es-DO" sz="1400" dirty="0">
                          <a:effectLst/>
                        </a:rPr>
                        <a:t>75%</a:t>
                      </a:r>
                      <a:endParaRPr lang="en-US" sz="1400" dirty="0">
                        <a:effectLst/>
                        <a:latin typeface="Calibri"/>
                        <a:ea typeface="MS Mincho"/>
                        <a:cs typeface="Arial"/>
                      </a:endParaRPr>
                    </a:p>
                  </a:txBody>
                  <a:tcPr marL="43949" marR="43949" marT="9418" marB="0" anchor="ctr"/>
                </a:tc>
                <a:tc>
                  <a:txBody>
                    <a:bodyPr/>
                    <a:lstStyle/>
                    <a:p>
                      <a:pPr marL="0" lvl="0" algn="ctr">
                        <a:lnSpc>
                          <a:spcPct val="114999"/>
                        </a:lnSpc>
                        <a:spcBef>
                          <a:spcPts val="0"/>
                        </a:spcBef>
                        <a:spcAft>
                          <a:spcPts val="1000"/>
                        </a:spcAft>
                        <a:buNone/>
                      </a:pPr>
                      <a:r>
                        <a:rPr lang="es-DO" sz="1400" dirty="0">
                          <a:effectLst/>
                        </a:rPr>
                        <a:t>15%</a:t>
                      </a:r>
                    </a:p>
                  </a:txBody>
                  <a:tcPr marL="43948" marR="43948" marT="9418" marB="0" anchor="ctr"/>
                </a:tc>
                <a:tc>
                  <a:txBody>
                    <a:bodyPr/>
                    <a:lstStyle/>
                    <a:p>
                      <a:pPr marL="0" lvl="0" algn="ctr">
                        <a:lnSpc>
                          <a:spcPct val="114999"/>
                        </a:lnSpc>
                        <a:spcBef>
                          <a:spcPts val="0"/>
                        </a:spcBef>
                        <a:spcAft>
                          <a:spcPts val="1000"/>
                        </a:spcAft>
                        <a:buNone/>
                      </a:pPr>
                      <a:r>
                        <a:rPr lang="es-DO" sz="1400" dirty="0">
                          <a:effectLst/>
                        </a:rPr>
                        <a:t>35%</a:t>
                      </a:r>
                    </a:p>
                  </a:txBody>
                  <a:tcPr marL="43948" marR="43948" marT="9418" marB="0" anchor="ctr"/>
                </a:tc>
                <a:extLst>
                  <a:ext uri="{0D108BD9-81ED-4DB2-BD59-A6C34878D82A}">
                    <a16:rowId xmlns:a16="http://schemas.microsoft.com/office/drawing/2014/main" val="1424324771"/>
                  </a:ext>
                </a:extLst>
              </a:tr>
              <a:tr h="367415">
                <a:tc>
                  <a:txBody>
                    <a:bodyPr/>
                    <a:lstStyle/>
                    <a:p>
                      <a:pPr marL="0" marR="0" algn="ctr">
                        <a:lnSpc>
                          <a:spcPct val="115000"/>
                        </a:lnSpc>
                        <a:spcBef>
                          <a:spcPts val="0"/>
                        </a:spcBef>
                        <a:spcAft>
                          <a:spcPts val="0"/>
                        </a:spcAft>
                      </a:pPr>
                      <a:r>
                        <a:rPr lang="es-DO" sz="1400" dirty="0">
                          <a:effectLst/>
                        </a:rPr>
                        <a:t> Región 7 - Del Valle</a:t>
                      </a:r>
                      <a:endParaRPr lang="en-US" sz="1400" dirty="0">
                        <a:effectLst/>
                        <a:latin typeface="Calibri" panose="020F0502020204030204" pitchFamily="34" charset="0"/>
                        <a:ea typeface="MS Mincho" panose="02020609040205080304" pitchFamily="49" charset="-128"/>
                        <a:cs typeface="Arial" panose="020B0604020202020204" pitchFamily="34" charset="0"/>
                      </a:endParaRPr>
                    </a:p>
                  </a:txBody>
                  <a:tcPr marL="43949" marR="43949" marT="9418" marB="0" anchor="ctr"/>
                </a:tc>
                <a:tc>
                  <a:txBody>
                    <a:bodyPr/>
                    <a:lstStyle/>
                    <a:p>
                      <a:pPr marL="0" marR="0" lvl="0" algn="ctr">
                        <a:lnSpc>
                          <a:spcPct val="114999"/>
                        </a:lnSpc>
                        <a:spcBef>
                          <a:spcPts val="0"/>
                        </a:spcBef>
                        <a:spcAft>
                          <a:spcPts val="1000"/>
                        </a:spcAft>
                        <a:buNone/>
                      </a:pPr>
                      <a:r>
                        <a:rPr lang="es-DO" sz="1400" b="0" i="0" u="none" strike="noStrike" noProof="0" dirty="0">
                          <a:effectLst/>
                          <a:latin typeface="Calibri"/>
                        </a:rPr>
                        <a:t>278,807 </a:t>
                      </a:r>
                      <a:endParaRPr lang="en-US" dirty="0"/>
                    </a:p>
                  </a:txBody>
                  <a:tcPr marL="43949" marR="43949" marT="9418" marB="0" anchor="ctr"/>
                </a:tc>
                <a:tc>
                  <a:txBody>
                    <a:bodyPr/>
                    <a:lstStyle/>
                    <a:p>
                      <a:pPr marL="0" marR="0" algn="ctr">
                        <a:lnSpc>
                          <a:spcPct val="115000"/>
                        </a:lnSpc>
                        <a:spcBef>
                          <a:spcPts val="0"/>
                        </a:spcBef>
                        <a:spcAft>
                          <a:spcPts val="1000"/>
                        </a:spcAft>
                      </a:pPr>
                      <a:r>
                        <a:rPr lang="es-DO" sz="1400" dirty="0">
                          <a:effectLst/>
                        </a:rPr>
                        <a:t>30%</a:t>
                      </a:r>
                      <a:endParaRPr lang="en-US" sz="1400" dirty="0">
                        <a:effectLst/>
                        <a:latin typeface="Calibri"/>
                        <a:ea typeface="MS Mincho"/>
                        <a:cs typeface="Arial"/>
                      </a:endParaRPr>
                    </a:p>
                  </a:txBody>
                  <a:tcPr marL="43949" marR="43949" marT="9418" marB="0" anchor="ctr"/>
                </a:tc>
                <a:tc>
                  <a:txBody>
                    <a:bodyPr/>
                    <a:lstStyle/>
                    <a:p>
                      <a:pPr marL="0" marR="0" algn="ctr">
                        <a:lnSpc>
                          <a:spcPct val="115000"/>
                        </a:lnSpc>
                        <a:spcBef>
                          <a:spcPts val="0"/>
                        </a:spcBef>
                        <a:spcAft>
                          <a:spcPts val="1000"/>
                        </a:spcAft>
                      </a:pPr>
                      <a:r>
                        <a:rPr lang="es-DO" sz="1400" dirty="0">
                          <a:effectLst/>
                        </a:rPr>
                        <a:t>75%</a:t>
                      </a:r>
                      <a:endParaRPr lang="en-US" sz="1400" dirty="0">
                        <a:effectLst/>
                        <a:latin typeface="Calibri"/>
                        <a:ea typeface="MS Mincho"/>
                        <a:cs typeface="Arial"/>
                      </a:endParaRPr>
                    </a:p>
                  </a:txBody>
                  <a:tcPr marL="43949" marR="43949" marT="9418" marB="0" anchor="ctr"/>
                </a:tc>
                <a:tc>
                  <a:txBody>
                    <a:bodyPr/>
                    <a:lstStyle/>
                    <a:p>
                      <a:pPr marL="0" lvl="0" algn="ctr">
                        <a:lnSpc>
                          <a:spcPct val="114999"/>
                        </a:lnSpc>
                        <a:spcBef>
                          <a:spcPts val="0"/>
                        </a:spcBef>
                        <a:spcAft>
                          <a:spcPts val="1000"/>
                        </a:spcAft>
                        <a:buNone/>
                      </a:pPr>
                      <a:r>
                        <a:rPr lang="es-DO" sz="1400" dirty="0">
                          <a:effectLst/>
                        </a:rPr>
                        <a:t>15%</a:t>
                      </a:r>
                    </a:p>
                  </a:txBody>
                  <a:tcPr marL="43948" marR="43948" marT="9418" marB="0" anchor="ctr"/>
                </a:tc>
                <a:tc>
                  <a:txBody>
                    <a:bodyPr/>
                    <a:lstStyle/>
                    <a:p>
                      <a:pPr marL="0" lvl="0" algn="ctr">
                        <a:lnSpc>
                          <a:spcPct val="114999"/>
                        </a:lnSpc>
                        <a:spcBef>
                          <a:spcPts val="0"/>
                        </a:spcBef>
                        <a:spcAft>
                          <a:spcPts val="1000"/>
                        </a:spcAft>
                        <a:buNone/>
                      </a:pPr>
                      <a:r>
                        <a:rPr lang="es-DO" sz="1400" dirty="0">
                          <a:effectLst/>
                        </a:rPr>
                        <a:t>35%</a:t>
                      </a:r>
                    </a:p>
                  </a:txBody>
                  <a:tcPr marL="43948" marR="43948" marT="9418" marB="0" anchor="ctr"/>
                </a:tc>
                <a:extLst>
                  <a:ext uri="{0D108BD9-81ED-4DB2-BD59-A6C34878D82A}">
                    <a16:rowId xmlns:a16="http://schemas.microsoft.com/office/drawing/2014/main" val="162012807"/>
                  </a:ext>
                </a:extLst>
              </a:tr>
              <a:tr h="290870">
                <a:tc>
                  <a:txBody>
                    <a:bodyPr/>
                    <a:lstStyle/>
                    <a:p>
                      <a:pPr marL="0" marR="0" algn="ctr">
                        <a:lnSpc>
                          <a:spcPct val="115000"/>
                        </a:lnSpc>
                        <a:spcBef>
                          <a:spcPts val="0"/>
                        </a:spcBef>
                        <a:spcAft>
                          <a:spcPts val="0"/>
                        </a:spcAft>
                      </a:pPr>
                      <a:r>
                        <a:rPr lang="es-DO" sz="1400" dirty="0">
                          <a:effectLst/>
                        </a:rPr>
                        <a:t> Región 8 - Yuma</a:t>
                      </a:r>
                      <a:endParaRPr lang="en-US" sz="1400" dirty="0">
                        <a:effectLst/>
                        <a:latin typeface="Calibri" panose="020F0502020204030204" pitchFamily="34" charset="0"/>
                        <a:ea typeface="MS Mincho" panose="02020609040205080304" pitchFamily="49" charset="-128"/>
                        <a:cs typeface="Arial" panose="020B0604020202020204" pitchFamily="34" charset="0"/>
                      </a:endParaRPr>
                    </a:p>
                  </a:txBody>
                  <a:tcPr marL="43949" marR="43949" marT="9418" marB="0" anchor="ctr"/>
                </a:tc>
                <a:tc>
                  <a:txBody>
                    <a:bodyPr/>
                    <a:lstStyle/>
                    <a:p>
                      <a:pPr marL="0" marR="0" lvl="0" algn="ctr">
                        <a:lnSpc>
                          <a:spcPct val="114999"/>
                        </a:lnSpc>
                        <a:spcBef>
                          <a:spcPts val="0"/>
                        </a:spcBef>
                        <a:spcAft>
                          <a:spcPts val="1000"/>
                        </a:spcAft>
                        <a:buNone/>
                      </a:pPr>
                      <a:r>
                        <a:rPr lang="es-DO" sz="1400" b="0" i="0" u="none" strike="noStrike" noProof="0" dirty="0">
                          <a:effectLst/>
                          <a:latin typeface="Calibri"/>
                        </a:rPr>
                        <a:t>760,680 </a:t>
                      </a:r>
                      <a:endParaRPr lang="en-US" dirty="0"/>
                    </a:p>
                  </a:txBody>
                  <a:tcPr marL="43949" marR="43949" marT="9418" marB="0" anchor="ctr"/>
                </a:tc>
                <a:tc>
                  <a:txBody>
                    <a:bodyPr/>
                    <a:lstStyle/>
                    <a:p>
                      <a:pPr marL="0" marR="0" algn="ctr">
                        <a:lnSpc>
                          <a:spcPct val="115000"/>
                        </a:lnSpc>
                        <a:spcBef>
                          <a:spcPts val="0"/>
                        </a:spcBef>
                        <a:spcAft>
                          <a:spcPts val="1000"/>
                        </a:spcAft>
                      </a:pPr>
                      <a:r>
                        <a:rPr lang="es-DO" sz="1400" dirty="0">
                          <a:effectLst/>
                        </a:rPr>
                        <a:t>40%</a:t>
                      </a:r>
                      <a:endParaRPr lang="en-US" sz="1400" dirty="0">
                        <a:effectLst/>
                        <a:latin typeface="Calibri"/>
                        <a:ea typeface="MS Mincho"/>
                        <a:cs typeface="Arial"/>
                      </a:endParaRPr>
                    </a:p>
                  </a:txBody>
                  <a:tcPr marL="43949" marR="43949" marT="9418" marB="0" anchor="ctr"/>
                </a:tc>
                <a:tc>
                  <a:txBody>
                    <a:bodyPr/>
                    <a:lstStyle/>
                    <a:p>
                      <a:pPr marL="0" marR="0" algn="ctr">
                        <a:lnSpc>
                          <a:spcPct val="115000"/>
                        </a:lnSpc>
                        <a:spcBef>
                          <a:spcPts val="0"/>
                        </a:spcBef>
                        <a:spcAft>
                          <a:spcPts val="1000"/>
                        </a:spcAft>
                      </a:pPr>
                      <a:r>
                        <a:rPr lang="es-DO" sz="1400" dirty="0">
                          <a:effectLst/>
                        </a:rPr>
                        <a:t>85%</a:t>
                      </a:r>
                      <a:endParaRPr lang="en-US" sz="1400" dirty="0">
                        <a:effectLst/>
                        <a:latin typeface="Calibri"/>
                        <a:ea typeface="MS Mincho"/>
                        <a:cs typeface="Arial"/>
                      </a:endParaRPr>
                    </a:p>
                  </a:txBody>
                  <a:tcPr marL="43949" marR="43949" marT="9418" marB="0" anchor="ctr"/>
                </a:tc>
                <a:tc>
                  <a:txBody>
                    <a:bodyPr/>
                    <a:lstStyle/>
                    <a:p>
                      <a:pPr marL="0" lvl="0" algn="ctr">
                        <a:lnSpc>
                          <a:spcPct val="114999"/>
                        </a:lnSpc>
                        <a:spcBef>
                          <a:spcPts val="0"/>
                        </a:spcBef>
                        <a:spcAft>
                          <a:spcPts val="1000"/>
                        </a:spcAft>
                        <a:buNone/>
                      </a:pPr>
                      <a:r>
                        <a:rPr lang="es-DO" sz="1400" dirty="0">
                          <a:effectLst/>
                        </a:rPr>
                        <a:t>15%</a:t>
                      </a:r>
                    </a:p>
                  </a:txBody>
                  <a:tcPr marL="43948" marR="43948" marT="9418" marB="0" anchor="ctr"/>
                </a:tc>
                <a:tc>
                  <a:txBody>
                    <a:bodyPr/>
                    <a:lstStyle/>
                    <a:p>
                      <a:pPr marL="0" lvl="0" algn="ctr">
                        <a:lnSpc>
                          <a:spcPct val="114999"/>
                        </a:lnSpc>
                        <a:spcBef>
                          <a:spcPts val="0"/>
                        </a:spcBef>
                        <a:spcAft>
                          <a:spcPts val="1000"/>
                        </a:spcAft>
                        <a:buNone/>
                      </a:pPr>
                      <a:r>
                        <a:rPr lang="es-DO" sz="1400" dirty="0">
                          <a:effectLst/>
                        </a:rPr>
                        <a:t>40%</a:t>
                      </a:r>
                    </a:p>
                  </a:txBody>
                  <a:tcPr marL="43948" marR="43948" marT="9418" marB="0" anchor="ctr"/>
                </a:tc>
                <a:extLst>
                  <a:ext uri="{0D108BD9-81ED-4DB2-BD59-A6C34878D82A}">
                    <a16:rowId xmlns:a16="http://schemas.microsoft.com/office/drawing/2014/main" val="1291755539"/>
                  </a:ext>
                </a:extLst>
              </a:tr>
              <a:tr h="367415">
                <a:tc>
                  <a:txBody>
                    <a:bodyPr/>
                    <a:lstStyle/>
                    <a:p>
                      <a:pPr marL="0" marR="0" algn="ctr">
                        <a:lnSpc>
                          <a:spcPct val="115000"/>
                        </a:lnSpc>
                        <a:spcBef>
                          <a:spcPts val="0"/>
                        </a:spcBef>
                        <a:spcAft>
                          <a:spcPts val="0"/>
                        </a:spcAft>
                      </a:pPr>
                      <a:r>
                        <a:rPr lang="es-DO" sz="1400" dirty="0">
                          <a:effectLst/>
                        </a:rPr>
                        <a:t> Región 9 -</a:t>
                      </a:r>
                      <a:r>
                        <a:rPr lang="es-DO" sz="1400" dirty="0" err="1">
                          <a:effectLst/>
                        </a:rPr>
                        <a:t>Higuamo</a:t>
                      </a:r>
                      <a:endParaRPr lang="en-US" sz="1400" dirty="0" err="1">
                        <a:effectLst/>
                        <a:latin typeface="Calibri" panose="020F0502020204030204" pitchFamily="34" charset="0"/>
                        <a:ea typeface="MS Mincho" panose="02020609040205080304" pitchFamily="49" charset="-128"/>
                        <a:cs typeface="Arial" panose="020B0604020202020204" pitchFamily="34" charset="0"/>
                      </a:endParaRPr>
                    </a:p>
                  </a:txBody>
                  <a:tcPr marL="43949" marR="43949" marT="9418" marB="0" anchor="ctr"/>
                </a:tc>
                <a:tc>
                  <a:txBody>
                    <a:bodyPr/>
                    <a:lstStyle/>
                    <a:p>
                      <a:pPr marL="0" marR="0" lvl="0" algn="ctr">
                        <a:lnSpc>
                          <a:spcPct val="114999"/>
                        </a:lnSpc>
                        <a:spcBef>
                          <a:spcPts val="0"/>
                        </a:spcBef>
                        <a:spcAft>
                          <a:spcPts val="1000"/>
                        </a:spcAft>
                        <a:buNone/>
                      </a:pPr>
                      <a:r>
                        <a:rPr lang="es-DO" sz="1400" b="0" i="0" u="none" strike="noStrike" noProof="0" dirty="0">
                          <a:effectLst/>
                          <a:latin typeface="Calibri"/>
                        </a:rPr>
                        <a:t>587,465 </a:t>
                      </a:r>
                      <a:endParaRPr lang="en-US" dirty="0"/>
                    </a:p>
                  </a:txBody>
                  <a:tcPr marL="43949" marR="43949" marT="9418" marB="0" anchor="ctr"/>
                </a:tc>
                <a:tc>
                  <a:txBody>
                    <a:bodyPr/>
                    <a:lstStyle/>
                    <a:p>
                      <a:pPr marL="0" marR="0" algn="ctr">
                        <a:lnSpc>
                          <a:spcPct val="115000"/>
                        </a:lnSpc>
                        <a:spcBef>
                          <a:spcPts val="0"/>
                        </a:spcBef>
                        <a:spcAft>
                          <a:spcPts val="1000"/>
                        </a:spcAft>
                      </a:pPr>
                      <a:r>
                        <a:rPr lang="es-DO" sz="1400" dirty="0">
                          <a:effectLst/>
                        </a:rPr>
                        <a:t>40%</a:t>
                      </a:r>
                      <a:endParaRPr lang="en-US" sz="1400" dirty="0">
                        <a:effectLst/>
                        <a:latin typeface="Calibri"/>
                        <a:ea typeface="MS Mincho"/>
                        <a:cs typeface="Arial"/>
                      </a:endParaRPr>
                    </a:p>
                  </a:txBody>
                  <a:tcPr marL="43949" marR="43949" marT="9418" marB="0" anchor="ctr"/>
                </a:tc>
                <a:tc>
                  <a:txBody>
                    <a:bodyPr/>
                    <a:lstStyle/>
                    <a:p>
                      <a:pPr marL="0" marR="0" algn="ctr">
                        <a:lnSpc>
                          <a:spcPct val="115000"/>
                        </a:lnSpc>
                        <a:spcBef>
                          <a:spcPts val="0"/>
                        </a:spcBef>
                        <a:spcAft>
                          <a:spcPts val="1000"/>
                        </a:spcAft>
                      </a:pPr>
                      <a:r>
                        <a:rPr lang="es-DO" sz="1400" dirty="0">
                          <a:effectLst/>
                        </a:rPr>
                        <a:t>85%</a:t>
                      </a:r>
                      <a:endParaRPr lang="en-US" sz="1400" dirty="0">
                        <a:effectLst/>
                        <a:latin typeface="Calibri"/>
                        <a:ea typeface="MS Mincho"/>
                        <a:cs typeface="Arial"/>
                      </a:endParaRPr>
                    </a:p>
                  </a:txBody>
                  <a:tcPr marL="43949" marR="43949" marT="9418" marB="0" anchor="ctr"/>
                </a:tc>
                <a:tc>
                  <a:txBody>
                    <a:bodyPr/>
                    <a:lstStyle/>
                    <a:p>
                      <a:pPr marL="0" lvl="0" algn="ctr">
                        <a:lnSpc>
                          <a:spcPct val="114999"/>
                        </a:lnSpc>
                        <a:spcBef>
                          <a:spcPts val="0"/>
                        </a:spcBef>
                        <a:spcAft>
                          <a:spcPts val="1000"/>
                        </a:spcAft>
                        <a:buNone/>
                      </a:pPr>
                      <a:r>
                        <a:rPr lang="es-DO" sz="1400" dirty="0">
                          <a:effectLst/>
                        </a:rPr>
                        <a:t>15%</a:t>
                      </a:r>
                    </a:p>
                  </a:txBody>
                  <a:tcPr marL="43948" marR="43948" marT="9418" marB="0" anchor="ctr"/>
                </a:tc>
                <a:tc>
                  <a:txBody>
                    <a:bodyPr/>
                    <a:lstStyle/>
                    <a:p>
                      <a:pPr marL="0" lvl="0" algn="ctr">
                        <a:lnSpc>
                          <a:spcPct val="114999"/>
                        </a:lnSpc>
                        <a:spcBef>
                          <a:spcPts val="0"/>
                        </a:spcBef>
                        <a:spcAft>
                          <a:spcPts val="1000"/>
                        </a:spcAft>
                        <a:buNone/>
                      </a:pPr>
                      <a:r>
                        <a:rPr lang="es-DO" sz="1400" dirty="0">
                          <a:effectLst/>
                        </a:rPr>
                        <a:t>40%</a:t>
                      </a:r>
                    </a:p>
                  </a:txBody>
                  <a:tcPr marL="43948" marR="43948" marT="9418" marB="0" anchor="ctr"/>
                </a:tc>
                <a:extLst>
                  <a:ext uri="{0D108BD9-81ED-4DB2-BD59-A6C34878D82A}">
                    <a16:rowId xmlns:a16="http://schemas.microsoft.com/office/drawing/2014/main" val="1447121908"/>
                  </a:ext>
                </a:extLst>
              </a:tr>
              <a:tr h="505197">
                <a:tc>
                  <a:txBody>
                    <a:bodyPr/>
                    <a:lstStyle/>
                    <a:p>
                      <a:pPr marL="0" marR="0" algn="ctr">
                        <a:lnSpc>
                          <a:spcPct val="115000"/>
                        </a:lnSpc>
                        <a:spcBef>
                          <a:spcPts val="0"/>
                        </a:spcBef>
                        <a:spcAft>
                          <a:spcPts val="0"/>
                        </a:spcAft>
                      </a:pPr>
                      <a:r>
                        <a:rPr lang="es-DO" sz="1400" dirty="0">
                          <a:effectLst/>
                        </a:rPr>
                        <a:t> Región 10 - Ozama</a:t>
                      </a:r>
                      <a:endParaRPr lang="en-US" sz="1400" dirty="0">
                        <a:effectLst/>
                        <a:latin typeface="Calibri" panose="020F0502020204030204" pitchFamily="34" charset="0"/>
                        <a:ea typeface="MS Mincho" panose="02020609040205080304" pitchFamily="49" charset="-128"/>
                        <a:cs typeface="Arial" panose="020B0604020202020204" pitchFamily="34" charset="0"/>
                      </a:endParaRPr>
                    </a:p>
                  </a:txBody>
                  <a:tcPr marL="43949" marR="43949" marT="9418" marB="0" anchor="ctr"/>
                </a:tc>
                <a:tc>
                  <a:txBody>
                    <a:bodyPr/>
                    <a:lstStyle/>
                    <a:p>
                      <a:pPr marL="0" marR="0" lvl="0" algn="ctr">
                        <a:lnSpc>
                          <a:spcPct val="114999"/>
                        </a:lnSpc>
                        <a:spcBef>
                          <a:spcPts val="0"/>
                        </a:spcBef>
                        <a:spcAft>
                          <a:spcPts val="1000"/>
                        </a:spcAft>
                        <a:buNone/>
                      </a:pPr>
                      <a:r>
                        <a:rPr lang="es-DO" sz="1400" b="0" i="0" u="none" strike="noStrike" noProof="0" dirty="0">
                          <a:effectLst/>
                          <a:latin typeface="Calibri"/>
                        </a:rPr>
                        <a:t>4,171,715 </a:t>
                      </a:r>
                      <a:endParaRPr lang="en-US" dirty="0"/>
                    </a:p>
                  </a:txBody>
                  <a:tcPr marL="43949" marR="43949" marT="9418" marB="0" anchor="ctr"/>
                </a:tc>
                <a:tc>
                  <a:txBody>
                    <a:bodyPr/>
                    <a:lstStyle/>
                    <a:p>
                      <a:pPr marL="0" marR="0" algn="ctr">
                        <a:lnSpc>
                          <a:spcPct val="115000"/>
                        </a:lnSpc>
                        <a:spcBef>
                          <a:spcPts val="0"/>
                        </a:spcBef>
                        <a:spcAft>
                          <a:spcPts val="1000"/>
                        </a:spcAft>
                      </a:pPr>
                      <a:r>
                        <a:rPr lang="es-DO" sz="1400" dirty="0">
                          <a:effectLst/>
                        </a:rPr>
                        <a:t>85%</a:t>
                      </a:r>
                      <a:endParaRPr lang="en-US" sz="1400" dirty="0">
                        <a:effectLst/>
                        <a:latin typeface="Calibri"/>
                        <a:ea typeface="MS Mincho"/>
                        <a:cs typeface="Arial"/>
                      </a:endParaRPr>
                    </a:p>
                  </a:txBody>
                  <a:tcPr marL="43949" marR="43949" marT="9418" marB="0" anchor="ctr"/>
                </a:tc>
                <a:tc>
                  <a:txBody>
                    <a:bodyPr/>
                    <a:lstStyle/>
                    <a:p>
                      <a:pPr marL="0" marR="0" algn="ctr">
                        <a:lnSpc>
                          <a:spcPct val="115000"/>
                        </a:lnSpc>
                        <a:spcBef>
                          <a:spcPts val="0"/>
                        </a:spcBef>
                        <a:spcAft>
                          <a:spcPts val="1000"/>
                        </a:spcAft>
                      </a:pPr>
                      <a:r>
                        <a:rPr lang="es-DO" sz="1400" dirty="0">
                          <a:effectLst/>
                        </a:rPr>
                        <a:t>95%</a:t>
                      </a:r>
                      <a:endParaRPr lang="en-US" sz="1400" dirty="0">
                        <a:effectLst/>
                        <a:latin typeface="Calibri"/>
                        <a:ea typeface="MS Mincho"/>
                        <a:cs typeface="Arial"/>
                      </a:endParaRPr>
                    </a:p>
                  </a:txBody>
                  <a:tcPr marL="43949" marR="43949" marT="9418" marB="0" anchor="ctr"/>
                </a:tc>
                <a:tc>
                  <a:txBody>
                    <a:bodyPr/>
                    <a:lstStyle/>
                    <a:p>
                      <a:pPr marL="0" lvl="0" algn="ctr">
                        <a:lnSpc>
                          <a:spcPct val="114999"/>
                        </a:lnSpc>
                        <a:spcBef>
                          <a:spcPts val="0"/>
                        </a:spcBef>
                        <a:spcAft>
                          <a:spcPts val="1000"/>
                        </a:spcAft>
                        <a:buNone/>
                      </a:pPr>
                      <a:r>
                        <a:rPr lang="es-DO" sz="1400" dirty="0">
                          <a:effectLst/>
                        </a:rPr>
                        <a:t>30%</a:t>
                      </a:r>
                    </a:p>
                  </a:txBody>
                  <a:tcPr marL="43948" marR="43948" marT="9418" marB="0" anchor="ctr"/>
                </a:tc>
                <a:tc>
                  <a:txBody>
                    <a:bodyPr/>
                    <a:lstStyle/>
                    <a:p>
                      <a:pPr marL="0" lvl="0" algn="ctr">
                        <a:lnSpc>
                          <a:spcPct val="114999"/>
                        </a:lnSpc>
                        <a:spcBef>
                          <a:spcPts val="0"/>
                        </a:spcBef>
                        <a:spcAft>
                          <a:spcPts val="1000"/>
                        </a:spcAft>
                        <a:buNone/>
                      </a:pPr>
                      <a:r>
                        <a:rPr lang="es-DO" sz="1400" dirty="0">
                          <a:effectLst/>
                        </a:rPr>
                        <a:t>60%</a:t>
                      </a:r>
                    </a:p>
                  </a:txBody>
                  <a:tcPr marL="43948" marR="43948" marT="9418" marB="0" anchor="ctr"/>
                </a:tc>
                <a:extLst>
                  <a:ext uri="{0D108BD9-81ED-4DB2-BD59-A6C34878D82A}">
                    <a16:rowId xmlns:a16="http://schemas.microsoft.com/office/drawing/2014/main" val="3895463780"/>
                  </a:ext>
                </a:extLst>
              </a:tr>
              <a:tr h="290870">
                <a:tc>
                  <a:txBody>
                    <a:bodyPr/>
                    <a:lstStyle/>
                    <a:p>
                      <a:pPr marL="0" marR="0" algn="ctr">
                        <a:lnSpc>
                          <a:spcPct val="115000"/>
                        </a:lnSpc>
                        <a:spcBef>
                          <a:spcPts val="0"/>
                        </a:spcBef>
                        <a:spcAft>
                          <a:spcPts val="0"/>
                        </a:spcAft>
                      </a:pPr>
                      <a:r>
                        <a:rPr lang="es-DO" sz="1400" dirty="0">
                          <a:effectLst/>
                        </a:rPr>
                        <a:t>Total</a:t>
                      </a:r>
                      <a:endParaRPr lang="en-US" sz="1400" dirty="0">
                        <a:effectLst/>
                        <a:latin typeface="Calibri" panose="020F0502020204030204" pitchFamily="34" charset="0"/>
                        <a:ea typeface="MS Mincho" panose="02020609040205080304" pitchFamily="49" charset="-128"/>
                        <a:cs typeface="Arial" panose="020B0604020202020204" pitchFamily="34" charset="0"/>
                      </a:endParaRPr>
                    </a:p>
                  </a:txBody>
                  <a:tcPr marL="43949" marR="43949" marT="9418" marB="0" anchor="ctr"/>
                </a:tc>
                <a:tc>
                  <a:txBody>
                    <a:bodyPr/>
                    <a:lstStyle/>
                    <a:p>
                      <a:pPr marL="0" marR="0" lvl="0" algn="ctr">
                        <a:lnSpc>
                          <a:spcPct val="114999"/>
                        </a:lnSpc>
                        <a:spcBef>
                          <a:spcPts val="0"/>
                        </a:spcBef>
                        <a:spcAft>
                          <a:spcPts val="1000"/>
                        </a:spcAft>
                        <a:buNone/>
                      </a:pPr>
                      <a:r>
                        <a:rPr lang="es-DO" sz="1400" b="0" i="0" u="none" strike="noStrike" noProof="0" dirty="0">
                          <a:effectLst/>
                          <a:latin typeface="Calibri"/>
                        </a:rPr>
                        <a:t>10,795,677 </a:t>
                      </a:r>
                      <a:endParaRPr lang="en-US" dirty="0"/>
                    </a:p>
                  </a:txBody>
                  <a:tcPr marL="43949" marR="43949" marT="9418" marB="0" anchor="ctr"/>
                </a:tc>
                <a:tc>
                  <a:txBody>
                    <a:bodyPr/>
                    <a:lstStyle/>
                    <a:p>
                      <a:pPr marL="0" marR="0" algn="ctr">
                        <a:lnSpc>
                          <a:spcPct val="115000"/>
                        </a:lnSpc>
                        <a:spcBef>
                          <a:spcPts val="0"/>
                        </a:spcBef>
                        <a:spcAft>
                          <a:spcPts val="1000"/>
                        </a:spcAft>
                      </a:pPr>
                      <a:r>
                        <a:rPr lang="es-DO" sz="1400" dirty="0">
                          <a:effectLst/>
                        </a:rPr>
                        <a:t>60%</a:t>
                      </a:r>
                      <a:endParaRPr lang="en-US" sz="1400" dirty="0">
                        <a:effectLst/>
                        <a:latin typeface="Calibri"/>
                        <a:ea typeface="MS Mincho"/>
                        <a:cs typeface="Arial"/>
                      </a:endParaRPr>
                    </a:p>
                  </a:txBody>
                  <a:tcPr marL="43949" marR="43949" marT="9418" marB="0" anchor="ctr"/>
                </a:tc>
                <a:tc>
                  <a:txBody>
                    <a:bodyPr/>
                    <a:lstStyle/>
                    <a:p>
                      <a:pPr marL="0" marR="0" algn="ctr">
                        <a:lnSpc>
                          <a:spcPct val="115000"/>
                        </a:lnSpc>
                        <a:spcBef>
                          <a:spcPts val="0"/>
                        </a:spcBef>
                        <a:spcAft>
                          <a:spcPts val="1000"/>
                        </a:spcAft>
                      </a:pPr>
                      <a:r>
                        <a:rPr lang="es-DO" sz="1400" dirty="0">
                          <a:effectLst/>
                        </a:rPr>
                        <a:t>90%</a:t>
                      </a:r>
                      <a:endParaRPr lang="en-US" sz="1400" dirty="0">
                        <a:effectLst/>
                        <a:latin typeface="Calibri"/>
                        <a:ea typeface="MS Mincho"/>
                        <a:cs typeface="Arial"/>
                      </a:endParaRPr>
                    </a:p>
                  </a:txBody>
                  <a:tcPr marL="43949" marR="43949" marT="9418" marB="0" anchor="ctr"/>
                </a:tc>
                <a:tc>
                  <a:txBody>
                    <a:bodyPr/>
                    <a:lstStyle/>
                    <a:p>
                      <a:pPr marL="0" lvl="0" algn="ctr">
                        <a:lnSpc>
                          <a:spcPct val="114999"/>
                        </a:lnSpc>
                        <a:spcBef>
                          <a:spcPts val="0"/>
                        </a:spcBef>
                        <a:spcAft>
                          <a:spcPts val="1000"/>
                        </a:spcAft>
                        <a:buNone/>
                      </a:pPr>
                      <a:r>
                        <a:rPr lang="es-DO" sz="1400" dirty="0">
                          <a:effectLst/>
                        </a:rPr>
                        <a:t>20%</a:t>
                      </a:r>
                    </a:p>
                  </a:txBody>
                  <a:tcPr marL="43948" marR="43948" marT="9418" marB="0" anchor="ctr"/>
                </a:tc>
                <a:tc>
                  <a:txBody>
                    <a:bodyPr/>
                    <a:lstStyle/>
                    <a:p>
                      <a:pPr marL="0" lvl="0" algn="ctr">
                        <a:lnSpc>
                          <a:spcPct val="114999"/>
                        </a:lnSpc>
                        <a:spcBef>
                          <a:spcPts val="0"/>
                        </a:spcBef>
                        <a:spcAft>
                          <a:spcPts val="1000"/>
                        </a:spcAft>
                        <a:buNone/>
                      </a:pPr>
                      <a:r>
                        <a:rPr lang="es-DO" sz="1400" dirty="0">
                          <a:effectLst/>
                        </a:rPr>
                        <a:t>50%</a:t>
                      </a:r>
                    </a:p>
                  </a:txBody>
                  <a:tcPr marL="43948" marR="43948" marT="9418" marB="0" anchor="ctr"/>
                </a:tc>
                <a:extLst>
                  <a:ext uri="{0D108BD9-81ED-4DB2-BD59-A6C34878D82A}">
                    <a16:rowId xmlns:a16="http://schemas.microsoft.com/office/drawing/2014/main" val="1611309601"/>
                  </a:ext>
                </a:extLst>
              </a:tr>
            </a:tbl>
          </a:graphicData>
        </a:graphic>
      </p:graphicFrame>
    </p:spTree>
    <p:extLst>
      <p:ext uri="{BB962C8B-B14F-4D97-AF65-F5344CB8AC3E}">
        <p14:creationId xmlns:p14="http://schemas.microsoft.com/office/powerpoint/2010/main" val="3280643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 y="428"/>
            <a:ext cx="12192762" cy="6857572"/>
          </a:xfrm>
          <a:prstGeom prst="rect">
            <a:avLst/>
          </a:prstGeom>
        </p:spPr>
      </p:pic>
      <p:sp>
        <p:nvSpPr>
          <p:cNvPr id="6" name="Rectángulo 5"/>
          <p:cNvSpPr/>
          <p:nvPr/>
        </p:nvSpPr>
        <p:spPr>
          <a:xfrm>
            <a:off x="914400" y="684910"/>
            <a:ext cx="9162854" cy="783771"/>
          </a:xfrm>
          <a:prstGeom prst="rect">
            <a:avLst/>
          </a:prstGeom>
          <a:solidFill>
            <a:srgbClr val="B22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p:cNvSpPr txBox="1"/>
          <p:nvPr/>
        </p:nvSpPr>
        <p:spPr>
          <a:xfrm>
            <a:off x="1041914" y="683826"/>
            <a:ext cx="9162854" cy="707886"/>
          </a:xfrm>
          <a:prstGeom prst="rect">
            <a:avLst/>
          </a:prstGeom>
          <a:noFill/>
        </p:spPr>
        <p:txBody>
          <a:bodyPr wrap="square" lIns="91440" tIns="45720" rIns="91440" bIns="45720" rtlCol="0" anchor="t">
            <a:spAutoFit/>
          </a:bodyPr>
          <a:lstStyle/>
          <a:p>
            <a:r>
              <a:rPr lang="es-MX" sz="4000">
                <a:solidFill>
                  <a:schemeClr val="bg1"/>
                </a:solidFill>
              </a:rPr>
              <a:t>Tipo de concurso y Comparación de ofertas</a:t>
            </a:r>
          </a:p>
        </p:txBody>
      </p:sp>
      <p:sp>
        <p:nvSpPr>
          <p:cNvPr id="8" name="CuadroTexto 7"/>
          <p:cNvSpPr txBox="1"/>
          <p:nvPr/>
        </p:nvSpPr>
        <p:spPr>
          <a:xfrm>
            <a:off x="914400" y="1716355"/>
            <a:ext cx="9664476" cy="4093428"/>
          </a:xfrm>
          <a:prstGeom prst="rect">
            <a:avLst/>
          </a:prstGeom>
          <a:noFill/>
        </p:spPr>
        <p:txBody>
          <a:bodyPr wrap="square" lIns="91440" tIns="45720" rIns="91440" bIns="45720" rtlCol="0" anchor="t">
            <a:spAutoFit/>
          </a:bodyPr>
          <a:lstStyle/>
          <a:p>
            <a:pPr marL="457200" indent="-457200">
              <a:buFont typeface="+mj-lt"/>
              <a:buAutoNum type="arabicPeriod"/>
            </a:pPr>
            <a:r>
              <a:rPr lang="es-ES" sz="2000" dirty="0">
                <a:cs typeface="Calibri"/>
              </a:rPr>
              <a:t>Sobre cerrado, "primer precio".</a:t>
            </a:r>
            <a:endParaRPr lang="es-ES" sz="2000" dirty="0"/>
          </a:p>
          <a:p>
            <a:pPr marL="457200" indent="-457200">
              <a:buAutoNum type="arabicPeriod"/>
            </a:pPr>
            <a:endParaRPr lang="es-ES" sz="2000" dirty="0"/>
          </a:p>
          <a:p>
            <a:pPr marL="457200" indent="-457200">
              <a:buAutoNum type="arabicPeriod"/>
            </a:pPr>
            <a:r>
              <a:rPr lang="es-ES" sz="2000" b="1" dirty="0"/>
              <a:t>Entrega y apertura simultánea de (A) Propuesta Técnica y (B) Oferta económica.</a:t>
            </a:r>
            <a:r>
              <a:rPr lang="es-ES" sz="2000" dirty="0"/>
              <a:t> </a:t>
            </a:r>
            <a:endParaRPr lang="en-US" dirty="0">
              <a:cs typeface="Calibri"/>
            </a:endParaRPr>
          </a:p>
          <a:p>
            <a:pPr marL="914400" lvl="1" indent="-457200">
              <a:buFont typeface="Wingdings"/>
              <a:buChar char="Ø"/>
            </a:pPr>
            <a:r>
              <a:rPr lang="es-ES" sz="2000" dirty="0">
                <a:cs typeface="Calibri"/>
              </a:rPr>
              <a:t>Las ofertas serán remitidas digitalmente con un certificado de </a:t>
            </a:r>
            <a:r>
              <a:rPr lang="es-ES" sz="2000" b="1" dirty="0">
                <a:cs typeface="Calibri"/>
              </a:rPr>
              <a:t>firma digital </a:t>
            </a:r>
            <a:r>
              <a:rPr lang="es-ES" sz="2000" dirty="0">
                <a:cs typeface="Calibri"/>
              </a:rPr>
              <a:t>provisto por una entidad de </a:t>
            </a:r>
            <a:r>
              <a:rPr lang="es-DO" sz="2000" dirty="0">
                <a:cs typeface="Calibri"/>
              </a:rPr>
              <a:t>certificación</a:t>
            </a:r>
            <a:r>
              <a:rPr lang="es-ES" sz="2000" dirty="0">
                <a:cs typeface="Calibri"/>
              </a:rPr>
              <a:t> acreditada por el INDOTEL.</a:t>
            </a:r>
          </a:p>
          <a:p>
            <a:pPr lvl="1"/>
            <a:endParaRPr lang="es-ES" sz="2000"/>
          </a:p>
          <a:p>
            <a:pPr marL="457200" indent="-457200">
              <a:buFont typeface="+mj-lt"/>
              <a:buAutoNum type="arabicPeriod"/>
            </a:pPr>
            <a:r>
              <a:rPr lang="es-ES" sz="2000" dirty="0"/>
              <a:t>Las ofertas económicas serán presentadas y seleccionadas a partir </a:t>
            </a:r>
            <a:r>
              <a:rPr lang="es-ES" sz="2000" b="1" dirty="0"/>
              <a:t>Valor Económico de la Oferta por año</a:t>
            </a:r>
            <a:r>
              <a:rPr lang="es-ES" sz="2000" dirty="0"/>
              <a:t> (</a:t>
            </a:r>
            <a:r>
              <a:rPr lang="es-ES" sz="2000" dirty="0" err="1"/>
              <a:t>Cant</a:t>
            </a:r>
            <a:r>
              <a:rPr lang="es-ES" sz="2000" dirty="0"/>
              <a:t>. de MHz x Precio ofrecido por MHz por año) de aquellos Oferentes que hayan calificado técnicamente. </a:t>
            </a:r>
            <a:endParaRPr lang="es-ES" sz="2000" dirty="0">
              <a:cs typeface="Calibri"/>
            </a:endParaRPr>
          </a:p>
          <a:p>
            <a:pPr marL="457200" indent="-457200">
              <a:buAutoNum type="arabicPeriod"/>
            </a:pPr>
            <a:endParaRPr lang="es-ES" sz="2000">
              <a:cs typeface="Calibri"/>
            </a:endParaRPr>
          </a:p>
          <a:p>
            <a:pPr marL="457200" indent="-457200">
              <a:buFont typeface="+mj-lt"/>
              <a:buAutoNum type="arabicPeriod"/>
            </a:pPr>
            <a:r>
              <a:rPr lang="es-ES" sz="2000" dirty="0"/>
              <a:t>Las adjudicatarias tendrán que hacer el pago en base al Valor Total de la Oferta, esto es el precio ofrecido por MHz X la cantidad de MHz adjudicados X los años remanentes a su concesión o 20 años, según corresponda. </a:t>
            </a:r>
            <a:endParaRPr lang="es-MX" sz="2000" dirty="0">
              <a:solidFill>
                <a:srgbClr val="06205C"/>
              </a:solidFill>
              <a:latin typeface="+mj-lt"/>
              <a:cs typeface="Calibri Light"/>
            </a:endParaRPr>
          </a:p>
        </p:txBody>
      </p:sp>
    </p:spTree>
    <p:extLst>
      <p:ext uri="{BB962C8B-B14F-4D97-AF65-F5344CB8AC3E}">
        <p14:creationId xmlns:p14="http://schemas.microsoft.com/office/powerpoint/2010/main" val="22306636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5BA617AE8EBA4BA13B3BDBB7E41FCD" ma:contentTypeVersion="12" ma:contentTypeDescription="Create a new document." ma:contentTypeScope="" ma:versionID="46875542f66e5595ff236d91abb636f6">
  <xsd:schema xmlns:xsd="http://www.w3.org/2001/XMLSchema" xmlns:xs="http://www.w3.org/2001/XMLSchema" xmlns:p="http://schemas.microsoft.com/office/2006/metadata/properties" xmlns:ns2="74946a31-faa8-4488-aee3-0530ed9f7521" xmlns:ns3="8bac1244-6a2b-4d09-b563-5e8a97e1f205" targetNamespace="http://schemas.microsoft.com/office/2006/metadata/properties" ma:root="true" ma:fieldsID="a44f1b4351ca2959067e8a2249401df2" ns2:_="" ns3:_="">
    <xsd:import namespace="74946a31-faa8-4488-aee3-0530ed9f7521"/>
    <xsd:import namespace="8bac1244-6a2b-4d09-b563-5e8a97e1f20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946a31-faa8-4488-aee3-0530ed9f752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ac1244-6a2b-4d09-b563-5e8a97e1f20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74946a31-faa8-4488-aee3-0530ed9f7521">
      <UserInfo>
        <DisplayName>Luis R. Scheker Mendoza</DisplayName>
        <AccountId>16</AccountId>
        <AccountType/>
      </UserInfo>
      <UserInfo>
        <DisplayName>Harold A. Melo Mejia</DisplayName>
        <AccountId>103</AccountId>
        <AccountType/>
      </UserInfo>
      <UserInfo>
        <DisplayName>José Domínguez Vicioso</DisplayName>
        <AccountId>11</AccountId>
        <AccountType/>
      </UserInfo>
      <UserInfo>
        <DisplayName>Leda L. Lopez Ortiz</DisplayName>
        <AccountId>51</AccountId>
        <AccountType/>
      </UserInfo>
      <UserInfo>
        <DisplayName>Jasne Rodríguez</DisplayName>
        <AccountId>14</AccountId>
        <AccountType/>
      </UserInfo>
      <UserInfo>
        <DisplayName>Lydia A. Rodríguez Pichardo</DisplayName>
        <AccountId>25</AccountId>
        <AccountType/>
      </UserInfo>
      <UserInfo>
        <DisplayName>Bryan Guzman Espinal</DisplayName>
        <AccountId>7</AccountId>
        <AccountType/>
      </UserInfo>
      <UserInfo>
        <DisplayName>Frederick Lopez</DisplayName>
        <AccountId>220</AccountId>
        <AccountType/>
      </UserInfo>
      <UserInfo>
        <DisplayName>Carlos F. Perez Tejada</DisplayName>
        <AccountId>169</AccountId>
        <AccountType/>
      </UserInfo>
      <UserInfo>
        <DisplayName>Maria C. Ramirez Rojas</DisplayName>
        <AccountId>26</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DB83E0-28AB-4569-93C9-E68E6AE1A0DB}"/>
</file>

<file path=customXml/itemProps2.xml><?xml version="1.0" encoding="utf-8"?>
<ds:datastoreItem xmlns:ds="http://schemas.openxmlformats.org/officeDocument/2006/customXml" ds:itemID="{E17017BC-0DA7-4632-A3FA-B11BB3593B85}">
  <ds:schemaRefs>
    <ds:schemaRef ds:uri="74946a31-faa8-4488-aee3-0530ed9f7521"/>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96EC807-B088-44E8-8667-92FEB3090B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15</Slides>
  <Notes>1</Notes>
  <HiddenSlides>1</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 estarán recibiendo comentarios hasta el día 7/9/2023 dirigidos a licitacionespectro@indotel.gob.do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Pedro A. Guillen</dc:creator>
  <cp:revision>273</cp:revision>
  <dcterms:created xsi:type="dcterms:W3CDTF">2023-01-20T14:52:26Z</dcterms:created>
  <dcterms:modified xsi:type="dcterms:W3CDTF">2023-08-28T15:11:48Z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0x010100485BA617AE8EBA4BA13B3BDBB7E41FCD</vt:lpwstr>
  </property>
</Properties>
</file>